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9" r:id="rId19"/>
  </p:sldMasterIdLst>
  <p:notesMasterIdLst>
    <p:notesMasterId r:id="rId27"/>
  </p:notesMasterIdLst>
  <p:handoutMasterIdLst>
    <p:handoutMasterId r:id="rId28"/>
  </p:handoutMasterIdLst>
  <p:sldIdLst>
    <p:sldId id="972" r:id="rId20"/>
    <p:sldId id="947" r:id="rId21"/>
    <p:sldId id="974" r:id="rId22"/>
    <p:sldId id="975" r:id="rId23"/>
    <p:sldId id="976" r:id="rId24"/>
    <p:sldId id="973" r:id="rId25"/>
    <p:sldId id="977" r:id="rId26"/>
  </p:sldIdLst>
  <p:sldSz cx="9144000" cy="6858000" type="screen4x3"/>
  <p:notesSz cx="7099300" cy="10234613"/>
  <p:custDataLst>
    <p:custData r:id="rId11"/>
    <p:tags r:id="rId29"/>
  </p:custDataLst>
  <p:defaultTex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4141">
          <p15:clr>
            <a:srgbClr val="A4A3A4"/>
          </p15:clr>
        </p15:guide>
        <p15:guide id="2" orient="horz" pos="618">
          <p15:clr>
            <a:srgbClr val="A4A3A4"/>
          </p15:clr>
        </p15:guide>
        <p15:guide id="3" orient="horz" pos="2432">
          <p15:clr>
            <a:srgbClr val="A4A3A4"/>
          </p15:clr>
        </p15:guide>
        <p15:guide id="4" orient="horz" pos="2341">
          <p15:clr>
            <a:srgbClr val="A4A3A4"/>
          </p15:clr>
        </p15:guide>
        <p15:guide id="5" orient="horz" pos="890">
          <p15:clr>
            <a:srgbClr val="A4A3A4"/>
          </p15:clr>
        </p15:guide>
        <p15:guide id="6" orient="horz" pos="799">
          <p15:clr>
            <a:srgbClr val="A4A3A4"/>
          </p15:clr>
        </p15:guide>
        <p15:guide id="7" pos="340">
          <p15:clr>
            <a:srgbClr val="A4A3A4"/>
          </p15:clr>
        </p15:guide>
        <p15:guide id="8" pos="158">
          <p15:clr>
            <a:srgbClr val="A4A3A4"/>
          </p15:clr>
        </p15:guide>
        <p15:guide id="9" pos="2880">
          <p15:clr>
            <a:srgbClr val="A4A3A4"/>
          </p15:clr>
        </p15:guide>
        <p15:guide id="10" pos="2971">
          <p15:clr>
            <a:srgbClr val="A4A3A4"/>
          </p15:clr>
        </p15:guide>
        <p15:guide id="11" pos="5511">
          <p15:clr>
            <a:srgbClr val="A4A3A4"/>
          </p15:clr>
        </p15:guide>
        <p15:guide id="12" pos="4604">
          <p15:clr>
            <a:srgbClr val="A4A3A4"/>
          </p15:clr>
        </p15:guide>
        <p15:guide id="13" pos="3787">
          <p15:clr>
            <a:srgbClr val="A4A3A4"/>
          </p15:clr>
        </p15:guide>
        <p15:guide id="14" pos="3878">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9BAA"/>
    <a:srgbClr val="FFFFFF"/>
    <a:srgbClr val="000000"/>
    <a:srgbClr val="505A64"/>
    <a:srgbClr val="D7D7CD"/>
    <a:srgbClr val="BECDD7"/>
    <a:srgbClr val="FFB900"/>
    <a:srgbClr val="AF235F"/>
    <a:srgbClr val="55A0B9"/>
    <a:srgbClr val="AAB4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4511" autoAdjust="0"/>
    <p:restoredTop sz="94660"/>
  </p:normalViewPr>
  <p:slideViewPr>
    <p:cSldViewPr snapToGrid="0" snapToObjects="1" showGuides="1">
      <p:cViewPr varScale="1">
        <p:scale>
          <a:sx n="110" d="100"/>
          <a:sy n="110" d="100"/>
        </p:scale>
        <p:origin x="1266" y="108"/>
      </p:cViewPr>
      <p:guideLst>
        <p:guide orient="horz" pos="4141"/>
        <p:guide orient="horz" pos="618"/>
        <p:guide orient="horz" pos="2432"/>
        <p:guide orient="horz" pos="2341"/>
        <p:guide orient="horz" pos="890"/>
        <p:guide orient="horz" pos="799"/>
        <p:guide pos="340"/>
        <p:guide pos="158"/>
        <p:guide pos="2880"/>
        <p:guide pos="2971"/>
        <p:guide pos="5511"/>
        <p:guide pos="4604"/>
        <p:guide pos="3787"/>
        <p:guide pos="387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showGuides="1">
      <p:cViewPr varScale="1">
        <p:scale>
          <a:sx n="91" d="100"/>
          <a:sy n="91" d="100"/>
        </p:scale>
        <p:origin x="-3648" y="-108"/>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 Target="slides/slide7.xml"/><Relationship Id="rId3" Type="http://schemas.openxmlformats.org/officeDocument/2006/relationships/customXml" Target="../customXml/item3.xml"/><Relationship Id="rId21" Type="http://schemas.openxmlformats.org/officeDocument/2006/relationships/slide" Target="slides/slide2.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6.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slide" Target="slides/slide1.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5.xml"/><Relationship Id="rId32"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 Target="slides/slide4.xml"/><Relationship Id="rId28" Type="http://schemas.openxmlformats.org/officeDocument/2006/relationships/handoutMaster" Target="handoutMasters/handoutMaster1.xml"/><Relationship Id="rId10" Type="http://schemas.openxmlformats.org/officeDocument/2006/relationships/customXml" Target="../customXml/item10.xml"/><Relationship Id="rId19" Type="http://schemas.openxmlformats.org/officeDocument/2006/relationships/slideMaster" Target="slideMasters/slideMaster1.xml"/><Relationship Id="rId3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3.xml"/><Relationship Id="rId27" Type="http://schemas.openxmlformats.org/officeDocument/2006/relationships/notesMaster" Target="notesMasters/notesMaster1.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B3D7FF-3BCE-47E4-84DB-768813BD52B4}" type="doc">
      <dgm:prSet loTypeId="urn:microsoft.com/office/officeart/2005/8/layout/lProcess2" loCatId="list" qsTypeId="urn:microsoft.com/office/officeart/2005/8/quickstyle/simple1" qsCatId="simple" csTypeId="urn:microsoft.com/office/officeart/2005/8/colors/accent3_2" csCatId="accent3" phldr="1"/>
      <dgm:spPr/>
      <dgm:t>
        <a:bodyPr/>
        <a:lstStyle/>
        <a:p>
          <a:endParaRPr lang="en-US"/>
        </a:p>
      </dgm:t>
    </dgm:pt>
    <dgm:pt modelId="{B33349A0-4E3C-4887-9B62-4B392967B51C}">
      <dgm:prSet phldrT="[Text]"/>
      <dgm:spPr/>
      <dgm:t>
        <a:bodyPr/>
        <a:lstStyle/>
        <a:p>
          <a:r>
            <a:rPr lang="en-US" dirty="0" smtClean="0"/>
            <a:t>Process1</a:t>
          </a:r>
          <a:endParaRPr lang="en-US" dirty="0"/>
        </a:p>
      </dgm:t>
    </dgm:pt>
    <dgm:pt modelId="{3C0E0405-DA50-4431-9073-7133BC3470F4}" type="parTrans" cxnId="{A1B237ED-7E78-4E87-87C3-8FEE2572E51B}">
      <dgm:prSet/>
      <dgm:spPr/>
      <dgm:t>
        <a:bodyPr/>
        <a:lstStyle/>
        <a:p>
          <a:endParaRPr lang="en-US"/>
        </a:p>
      </dgm:t>
    </dgm:pt>
    <dgm:pt modelId="{AE17FFED-4628-42F3-BF41-5FFD47BC9A6A}" type="sibTrans" cxnId="{A1B237ED-7E78-4E87-87C3-8FEE2572E51B}">
      <dgm:prSet/>
      <dgm:spPr/>
      <dgm:t>
        <a:bodyPr/>
        <a:lstStyle/>
        <a:p>
          <a:endParaRPr lang="en-US"/>
        </a:p>
      </dgm:t>
    </dgm:pt>
    <dgm:pt modelId="{BA3A9323-B04E-4BF0-ADB1-5CECBD1616E6}">
      <dgm:prSet phldrT="[Text]"/>
      <dgm:spPr/>
      <dgm:t>
        <a:bodyPr/>
        <a:lstStyle/>
        <a:p>
          <a:r>
            <a:rPr lang="en-US" dirty="0" smtClean="0"/>
            <a:t>Default</a:t>
          </a:r>
        </a:p>
        <a:p>
          <a:r>
            <a:rPr lang="en-US" dirty="0" err="1" smtClean="0"/>
            <a:t>AppDomain</a:t>
          </a:r>
          <a:endParaRPr lang="en-US" dirty="0"/>
        </a:p>
      </dgm:t>
    </dgm:pt>
    <dgm:pt modelId="{85D26FAF-F395-4111-BF4A-53CC0D485FD1}" type="parTrans" cxnId="{A4F11178-389E-4AEA-959C-2853C1DF802F}">
      <dgm:prSet/>
      <dgm:spPr/>
      <dgm:t>
        <a:bodyPr/>
        <a:lstStyle/>
        <a:p>
          <a:endParaRPr lang="en-US"/>
        </a:p>
      </dgm:t>
    </dgm:pt>
    <dgm:pt modelId="{A607A737-1791-4C95-8043-A1D6089D81AA}" type="sibTrans" cxnId="{A4F11178-389E-4AEA-959C-2853C1DF802F}">
      <dgm:prSet/>
      <dgm:spPr/>
      <dgm:t>
        <a:bodyPr/>
        <a:lstStyle/>
        <a:p>
          <a:endParaRPr lang="en-US"/>
        </a:p>
      </dgm:t>
    </dgm:pt>
    <dgm:pt modelId="{35ED0701-2D03-468F-B655-EC010E253C95}">
      <dgm:prSet phldrT="[Text]">
        <dgm:style>
          <a:lnRef idx="2">
            <a:schemeClr val="accent3"/>
          </a:lnRef>
          <a:fillRef idx="1">
            <a:schemeClr val="lt1"/>
          </a:fillRef>
          <a:effectRef idx="0">
            <a:schemeClr val="accent3"/>
          </a:effectRef>
          <a:fontRef idx="minor">
            <a:schemeClr val="dk1"/>
          </a:fontRef>
        </dgm:style>
      </dgm:prSet>
      <dgm:spPr>
        <a:solidFill>
          <a:schemeClr val="lt1"/>
        </a:solidFill>
      </dgm:spPr>
      <dgm:t>
        <a:bodyPr/>
        <a:lstStyle/>
        <a:p>
          <a:r>
            <a:rPr lang="en-US" dirty="0" smtClean="0"/>
            <a:t>Isolated</a:t>
          </a:r>
        </a:p>
        <a:p>
          <a:r>
            <a:rPr lang="en-US" dirty="0" err="1" smtClean="0"/>
            <a:t>AppDomain</a:t>
          </a:r>
          <a:endParaRPr lang="en-US" dirty="0"/>
        </a:p>
      </dgm:t>
    </dgm:pt>
    <dgm:pt modelId="{9B121937-B25C-4CB0-BC71-3A0FA6A68942}" type="parTrans" cxnId="{AF18BB37-0249-4AC9-8C70-C33877905879}">
      <dgm:prSet/>
      <dgm:spPr/>
      <dgm:t>
        <a:bodyPr/>
        <a:lstStyle/>
        <a:p>
          <a:endParaRPr lang="en-US"/>
        </a:p>
      </dgm:t>
    </dgm:pt>
    <dgm:pt modelId="{749468D8-C8A5-4C4F-A5E8-EC4CE95637F0}" type="sibTrans" cxnId="{AF18BB37-0249-4AC9-8C70-C33877905879}">
      <dgm:prSet/>
      <dgm:spPr/>
      <dgm:t>
        <a:bodyPr/>
        <a:lstStyle/>
        <a:p>
          <a:endParaRPr lang="en-US"/>
        </a:p>
      </dgm:t>
    </dgm:pt>
    <dgm:pt modelId="{2DD4244F-9378-471A-9607-141F7B5FA792}">
      <dgm:prSet phldrT="[Text]"/>
      <dgm:spPr/>
      <dgm:t>
        <a:bodyPr/>
        <a:lstStyle/>
        <a:p>
          <a:r>
            <a:rPr lang="en-US" dirty="0" smtClean="0"/>
            <a:t>Process2</a:t>
          </a:r>
          <a:endParaRPr lang="en-US" dirty="0"/>
        </a:p>
      </dgm:t>
    </dgm:pt>
    <dgm:pt modelId="{3F80806D-4362-4BCA-8D23-11489A2974E2}" type="parTrans" cxnId="{F85E15D0-7869-4E0F-8E47-A6212BA939FA}">
      <dgm:prSet/>
      <dgm:spPr/>
      <dgm:t>
        <a:bodyPr/>
        <a:lstStyle/>
        <a:p>
          <a:endParaRPr lang="en-US"/>
        </a:p>
      </dgm:t>
    </dgm:pt>
    <dgm:pt modelId="{743F2454-5C0C-4C4D-814F-E6861800D8F6}" type="sibTrans" cxnId="{F85E15D0-7869-4E0F-8E47-A6212BA939FA}">
      <dgm:prSet/>
      <dgm:spPr/>
      <dgm:t>
        <a:bodyPr/>
        <a:lstStyle/>
        <a:p>
          <a:endParaRPr lang="en-US"/>
        </a:p>
      </dgm:t>
    </dgm:pt>
    <dgm:pt modelId="{5C659577-874C-4760-BFF6-78179F12A5A8}">
      <dgm:prSet phldrT="[Text]"/>
      <dgm:spPr/>
      <dgm:t>
        <a:bodyPr/>
        <a:lstStyle/>
        <a:p>
          <a:r>
            <a:rPr lang="en-US" dirty="0" smtClean="0"/>
            <a:t>Default</a:t>
          </a:r>
        </a:p>
        <a:p>
          <a:r>
            <a:rPr lang="en-US" dirty="0" err="1" smtClean="0"/>
            <a:t>AppDomain</a:t>
          </a:r>
          <a:endParaRPr lang="en-US" dirty="0"/>
        </a:p>
      </dgm:t>
    </dgm:pt>
    <dgm:pt modelId="{53C36127-E4B8-43E8-B261-5EFE85120117}" type="parTrans" cxnId="{F11F9B05-21DB-4597-91D5-5E6EDBA910A4}">
      <dgm:prSet/>
      <dgm:spPr/>
      <dgm:t>
        <a:bodyPr/>
        <a:lstStyle/>
        <a:p>
          <a:endParaRPr lang="en-US"/>
        </a:p>
      </dgm:t>
    </dgm:pt>
    <dgm:pt modelId="{D2F74121-4EF5-46C8-9EA5-C2A753E79729}" type="sibTrans" cxnId="{F11F9B05-21DB-4597-91D5-5E6EDBA910A4}">
      <dgm:prSet/>
      <dgm:spPr/>
      <dgm:t>
        <a:bodyPr/>
        <a:lstStyle/>
        <a:p>
          <a:endParaRPr lang="en-US"/>
        </a:p>
      </dgm:t>
    </dgm:pt>
    <dgm:pt modelId="{54710FF5-3137-48F3-AE43-BB9AA0FC0B65}">
      <dgm:prSet phldrT="[Text]">
        <dgm:style>
          <a:lnRef idx="2">
            <a:schemeClr val="accent3"/>
          </a:lnRef>
          <a:fillRef idx="1">
            <a:schemeClr val="lt1"/>
          </a:fillRef>
          <a:effectRef idx="0">
            <a:schemeClr val="accent3"/>
          </a:effectRef>
          <a:fontRef idx="minor">
            <a:schemeClr val="dk1"/>
          </a:fontRef>
        </dgm:style>
      </dgm:prSet>
      <dgm:spPr/>
      <dgm:t>
        <a:bodyPr/>
        <a:lstStyle/>
        <a:p>
          <a:r>
            <a:rPr lang="en-US" dirty="0" smtClean="0"/>
            <a:t>Isolated</a:t>
          </a:r>
        </a:p>
        <a:p>
          <a:r>
            <a:rPr lang="en-US" dirty="0" err="1" smtClean="0"/>
            <a:t>AppDomain</a:t>
          </a:r>
          <a:endParaRPr lang="en-US" dirty="0"/>
        </a:p>
      </dgm:t>
    </dgm:pt>
    <dgm:pt modelId="{C9AF94DF-A84C-4AC6-8940-34108C9BE9C2}" type="parTrans" cxnId="{385D6BFF-C8F4-4856-A01A-F1CE12936D87}">
      <dgm:prSet/>
      <dgm:spPr/>
      <dgm:t>
        <a:bodyPr/>
        <a:lstStyle/>
        <a:p>
          <a:endParaRPr lang="en-US"/>
        </a:p>
      </dgm:t>
    </dgm:pt>
    <dgm:pt modelId="{C5DD2FDA-D277-451A-965A-D007044DD068}" type="sibTrans" cxnId="{385D6BFF-C8F4-4856-A01A-F1CE12936D87}">
      <dgm:prSet/>
      <dgm:spPr/>
      <dgm:t>
        <a:bodyPr/>
        <a:lstStyle/>
        <a:p>
          <a:endParaRPr lang="en-US"/>
        </a:p>
      </dgm:t>
    </dgm:pt>
    <dgm:pt modelId="{1D9B8830-D7AB-4108-AF7B-E912BFBCC395}">
      <dgm:prSet phldrT="[Text]"/>
      <dgm:spPr/>
      <dgm:t>
        <a:bodyPr/>
        <a:lstStyle/>
        <a:p>
          <a:r>
            <a:rPr lang="en-US" dirty="0" smtClean="0"/>
            <a:t>Process3</a:t>
          </a:r>
          <a:endParaRPr lang="en-US" dirty="0"/>
        </a:p>
      </dgm:t>
    </dgm:pt>
    <dgm:pt modelId="{B6492CEA-C220-4F91-9E40-979D7DBA153B}" type="parTrans" cxnId="{FA6D679C-F835-450D-A877-F987673EF1E7}">
      <dgm:prSet/>
      <dgm:spPr/>
      <dgm:t>
        <a:bodyPr/>
        <a:lstStyle/>
        <a:p>
          <a:endParaRPr lang="en-US"/>
        </a:p>
      </dgm:t>
    </dgm:pt>
    <dgm:pt modelId="{CFC561C5-7198-4258-9E49-2F380752717B}" type="sibTrans" cxnId="{FA6D679C-F835-450D-A877-F987673EF1E7}">
      <dgm:prSet/>
      <dgm:spPr/>
      <dgm:t>
        <a:bodyPr/>
        <a:lstStyle/>
        <a:p>
          <a:endParaRPr lang="en-US"/>
        </a:p>
      </dgm:t>
    </dgm:pt>
    <dgm:pt modelId="{04501DFF-EC6B-4ECD-99F0-358CE1909938}">
      <dgm:prSet phldrT="[Text]"/>
      <dgm:spPr/>
      <dgm:t>
        <a:bodyPr/>
        <a:lstStyle/>
        <a:p>
          <a:r>
            <a:rPr lang="en-US" dirty="0" smtClean="0"/>
            <a:t>Default</a:t>
          </a:r>
        </a:p>
        <a:p>
          <a:r>
            <a:rPr lang="en-US" dirty="0" err="1" smtClean="0"/>
            <a:t>AppDomain</a:t>
          </a:r>
          <a:endParaRPr lang="en-US" dirty="0"/>
        </a:p>
      </dgm:t>
    </dgm:pt>
    <dgm:pt modelId="{61D6B3F5-0729-49A3-973E-E392C405D942}" type="parTrans" cxnId="{A7992975-990C-4F1A-9C58-CB2749FB3D97}">
      <dgm:prSet/>
      <dgm:spPr/>
      <dgm:t>
        <a:bodyPr/>
        <a:lstStyle/>
        <a:p>
          <a:endParaRPr lang="en-US"/>
        </a:p>
      </dgm:t>
    </dgm:pt>
    <dgm:pt modelId="{77D6D44F-26CB-4A58-A256-D4C2CE0799D1}" type="sibTrans" cxnId="{A7992975-990C-4F1A-9C58-CB2749FB3D97}">
      <dgm:prSet/>
      <dgm:spPr/>
      <dgm:t>
        <a:bodyPr/>
        <a:lstStyle/>
        <a:p>
          <a:endParaRPr lang="en-US"/>
        </a:p>
      </dgm:t>
    </dgm:pt>
    <dgm:pt modelId="{65C1CAB9-998A-48E9-BC6B-6955215FDBD3}">
      <dgm:prSet phldrT="[Text]">
        <dgm:style>
          <a:lnRef idx="2">
            <a:schemeClr val="accent3"/>
          </a:lnRef>
          <a:fillRef idx="1">
            <a:schemeClr val="lt1"/>
          </a:fillRef>
          <a:effectRef idx="0">
            <a:schemeClr val="accent3"/>
          </a:effectRef>
          <a:fontRef idx="minor">
            <a:schemeClr val="dk1"/>
          </a:fontRef>
        </dgm:style>
      </dgm:prSet>
      <dgm:spPr/>
      <dgm:t>
        <a:bodyPr/>
        <a:lstStyle/>
        <a:p>
          <a:r>
            <a:rPr lang="en-US" dirty="0" smtClean="0"/>
            <a:t>Isolated</a:t>
          </a:r>
        </a:p>
        <a:p>
          <a:r>
            <a:rPr lang="en-US" dirty="0" err="1" smtClean="0"/>
            <a:t>AppDomain</a:t>
          </a:r>
          <a:endParaRPr lang="en-US" dirty="0"/>
        </a:p>
      </dgm:t>
    </dgm:pt>
    <dgm:pt modelId="{6632F9FB-AC40-4440-9EE8-A754EE4EB303}" type="parTrans" cxnId="{3B4E6925-25EE-4638-98CE-A3929151B8BB}">
      <dgm:prSet/>
      <dgm:spPr/>
      <dgm:t>
        <a:bodyPr/>
        <a:lstStyle/>
        <a:p>
          <a:endParaRPr lang="en-US"/>
        </a:p>
      </dgm:t>
    </dgm:pt>
    <dgm:pt modelId="{058D0B82-9E75-4628-ADCB-A4B7F9CF290B}" type="sibTrans" cxnId="{3B4E6925-25EE-4638-98CE-A3929151B8BB}">
      <dgm:prSet/>
      <dgm:spPr/>
      <dgm:t>
        <a:bodyPr/>
        <a:lstStyle/>
        <a:p>
          <a:endParaRPr lang="en-US"/>
        </a:p>
      </dgm:t>
    </dgm:pt>
    <dgm:pt modelId="{AB99A9DA-3510-4856-95B0-BB54C8B75AEE}" type="pres">
      <dgm:prSet presAssocID="{14B3D7FF-3BCE-47E4-84DB-768813BD52B4}" presName="theList" presStyleCnt="0">
        <dgm:presLayoutVars>
          <dgm:dir/>
          <dgm:animLvl val="lvl"/>
          <dgm:resizeHandles val="exact"/>
        </dgm:presLayoutVars>
      </dgm:prSet>
      <dgm:spPr/>
      <dgm:t>
        <a:bodyPr/>
        <a:lstStyle/>
        <a:p>
          <a:endParaRPr lang="en-US"/>
        </a:p>
      </dgm:t>
    </dgm:pt>
    <dgm:pt modelId="{4CAC100B-53DA-4D79-91A8-B2B1CAA4B960}" type="pres">
      <dgm:prSet presAssocID="{B33349A0-4E3C-4887-9B62-4B392967B51C}" presName="compNode" presStyleCnt="0"/>
      <dgm:spPr/>
    </dgm:pt>
    <dgm:pt modelId="{F4988459-73BF-40AE-AA7B-9D55561AAE98}" type="pres">
      <dgm:prSet presAssocID="{B33349A0-4E3C-4887-9B62-4B392967B51C}" presName="aNode" presStyleLbl="bgShp" presStyleIdx="0" presStyleCnt="3"/>
      <dgm:spPr/>
      <dgm:t>
        <a:bodyPr/>
        <a:lstStyle/>
        <a:p>
          <a:endParaRPr lang="en-US"/>
        </a:p>
      </dgm:t>
    </dgm:pt>
    <dgm:pt modelId="{E03B1278-A642-4B51-962D-C5D4DB857E8D}" type="pres">
      <dgm:prSet presAssocID="{B33349A0-4E3C-4887-9B62-4B392967B51C}" presName="textNode" presStyleLbl="bgShp" presStyleIdx="0" presStyleCnt="3"/>
      <dgm:spPr/>
      <dgm:t>
        <a:bodyPr/>
        <a:lstStyle/>
        <a:p>
          <a:endParaRPr lang="en-US"/>
        </a:p>
      </dgm:t>
    </dgm:pt>
    <dgm:pt modelId="{E2F9B249-59DA-4D29-B911-5788C58AE960}" type="pres">
      <dgm:prSet presAssocID="{B33349A0-4E3C-4887-9B62-4B392967B51C}" presName="compChildNode" presStyleCnt="0"/>
      <dgm:spPr/>
    </dgm:pt>
    <dgm:pt modelId="{E6E99DB0-8661-43BC-BA7D-30BA84C0AF50}" type="pres">
      <dgm:prSet presAssocID="{B33349A0-4E3C-4887-9B62-4B392967B51C}" presName="theInnerList" presStyleCnt="0"/>
      <dgm:spPr/>
    </dgm:pt>
    <dgm:pt modelId="{56445A4E-79BB-4301-B6FD-C4D55A4ADA31}" type="pres">
      <dgm:prSet presAssocID="{BA3A9323-B04E-4BF0-ADB1-5CECBD1616E6}" presName="childNode" presStyleLbl="node1" presStyleIdx="0" presStyleCnt="6">
        <dgm:presLayoutVars>
          <dgm:bulletEnabled val="1"/>
        </dgm:presLayoutVars>
      </dgm:prSet>
      <dgm:spPr/>
      <dgm:t>
        <a:bodyPr/>
        <a:lstStyle/>
        <a:p>
          <a:endParaRPr lang="en-US"/>
        </a:p>
      </dgm:t>
    </dgm:pt>
    <dgm:pt modelId="{B750B154-6D59-404F-AF70-9284CEC85C25}" type="pres">
      <dgm:prSet presAssocID="{BA3A9323-B04E-4BF0-ADB1-5CECBD1616E6}" presName="aSpace2" presStyleCnt="0"/>
      <dgm:spPr/>
    </dgm:pt>
    <dgm:pt modelId="{A231743E-0BD1-4CD5-ABC9-56A2DDFC22C4}" type="pres">
      <dgm:prSet presAssocID="{35ED0701-2D03-468F-B655-EC010E253C95}" presName="childNode" presStyleLbl="node1" presStyleIdx="1" presStyleCnt="6">
        <dgm:presLayoutVars>
          <dgm:bulletEnabled val="1"/>
        </dgm:presLayoutVars>
      </dgm:prSet>
      <dgm:spPr/>
      <dgm:t>
        <a:bodyPr/>
        <a:lstStyle/>
        <a:p>
          <a:endParaRPr lang="en-US"/>
        </a:p>
      </dgm:t>
    </dgm:pt>
    <dgm:pt modelId="{6E7CBE13-A632-4D85-B11F-AECA8C5CF597}" type="pres">
      <dgm:prSet presAssocID="{B33349A0-4E3C-4887-9B62-4B392967B51C}" presName="aSpace" presStyleCnt="0"/>
      <dgm:spPr/>
    </dgm:pt>
    <dgm:pt modelId="{5FB59B66-A1F3-40CB-9B5D-12ABA7F9EDD7}" type="pres">
      <dgm:prSet presAssocID="{2DD4244F-9378-471A-9607-141F7B5FA792}" presName="compNode" presStyleCnt="0"/>
      <dgm:spPr/>
    </dgm:pt>
    <dgm:pt modelId="{455C473A-41B9-41FE-96CF-201E983C17DE}" type="pres">
      <dgm:prSet presAssocID="{2DD4244F-9378-471A-9607-141F7B5FA792}" presName="aNode" presStyleLbl="bgShp" presStyleIdx="1" presStyleCnt="3"/>
      <dgm:spPr/>
      <dgm:t>
        <a:bodyPr/>
        <a:lstStyle/>
        <a:p>
          <a:endParaRPr lang="en-US"/>
        </a:p>
      </dgm:t>
    </dgm:pt>
    <dgm:pt modelId="{6D0CA782-22DE-4360-9AF2-B418F71F6AAF}" type="pres">
      <dgm:prSet presAssocID="{2DD4244F-9378-471A-9607-141F7B5FA792}" presName="textNode" presStyleLbl="bgShp" presStyleIdx="1" presStyleCnt="3"/>
      <dgm:spPr/>
      <dgm:t>
        <a:bodyPr/>
        <a:lstStyle/>
        <a:p>
          <a:endParaRPr lang="en-US"/>
        </a:p>
      </dgm:t>
    </dgm:pt>
    <dgm:pt modelId="{183F86D4-1E33-49C3-B5F5-60BE0F8CBCB6}" type="pres">
      <dgm:prSet presAssocID="{2DD4244F-9378-471A-9607-141F7B5FA792}" presName="compChildNode" presStyleCnt="0"/>
      <dgm:spPr/>
    </dgm:pt>
    <dgm:pt modelId="{C423513B-A40F-45C2-B60C-6DFE3D9771C3}" type="pres">
      <dgm:prSet presAssocID="{2DD4244F-9378-471A-9607-141F7B5FA792}" presName="theInnerList" presStyleCnt="0"/>
      <dgm:spPr/>
    </dgm:pt>
    <dgm:pt modelId="{88613375-E234-4B96-877C-E226BE45DA84}" type="pres">
      <dgm:prSet presAssocID="{5C659577-874C-4760-BFF6-78179F12A5A8}" presName="childNode" presStyleLbl="node1" presStyleIdx="2" presStyleCnt="6">
        <dgm:presLayoutVars>
          <dgm:bulletEnabled val="1"/>
        </dgm:presLayoutVars>
      </dgm:prSet>
      <dgm:spPr/>
      <dgm:t>
        <a:bodyPr/>
        <a:lstStyle/>
        <a:p>
          <a:endParaRPr lang="en-US"/>
        </a:p>
      </dgm:t>
    </dgm:pt>
    <dgm:pt modelId="{4475B137-5830-43EF-A909-1512CD727332}" type="pres">
      <dgm:prSet presAssocID="{5C659577-874C-4760-BFF6-78179F12A5A8}" presName="aSpace2" presStyleCnt="0"/>
      <dgm:spPr/>
    </dgm:pt>
    <dgm:pt modelId="{4C551D11-85DB-45E9-A45D-7C156AC1184C}" type="pres">
      <dgm:prSet presAssocID="{54710FF5-3137-48F3-AE43-BB9AA0FC0B65}" presName="childNode" presStyleLbl="node1" presStyleIdx="3" presStyleCnt="6">
        <dgm:presLayoutVars>
          <dgm:bulletEnabled val="1"/>
        </dgm:presLayoutVars>
      </dgm:prSet>
      <dgm:spPr/>
      <dgm:t>
        <a:bodyPr/>
        <a:lstStyle/>
        <a:p>
          <a:endParaRPr lang="en-US"/>
        </a:p>
      </dgm:t>
    </dgm:pt>
    <dgm:pt modelId="{4DB790DF-801C-4151-8D3C-E8D5FFF358C0}" type="pres">
      <dgm:prSet presAssocID="{2DD4244F-9378-471A-9607-141F7B5FA792}" presName="aSpace" presStyleCnt="0"/>
      <dgm:spPr/>
    </dgm:pt>
    <dgm:pt modelId="{C17D2218-7179-4B0B-883F-676AF0F524DA}" type="pres">
      <dgm:prSet presAssocID="{1D9B8830-D7AB-4108-AF7B-E912BFBCC395}" presName="compNode" presStyleCnt="0"/>
      <dgm:spPr/>
    </dgm:pt>
    <dgm:pt modelId="{3E412922-049C-4072-A144-49477D4428A1}" type="pres">
      <dgm:prSet presAssocID="{1D9B8830-D7AB-4108-AF7B-E912BFBCC395}" presName="aNode" presStyleLbl="bgShp" presStyleIdx="2" presStyleCnt="3"/>
      <dgm:spPr/>
      <dgm:t>
        <a:bodyPr/>
        <a:lstStyle/>
        <a:p>
          <a:endParaRPr lang="en-US"/>
        </a:p>
      </dgm:t>
    </dgm:pt>
    <dgm:pt modelId="{6ED1EF9D-7644-49EF-8139-AE8A8E113146}" type="pres">
      <dgm:prSet presAssocID="{1D9B8830-D7AB-4108-AF7B-E912BFBCC395}" presName="textNode" presStyleLbl="bgShp" presStyleIdx="2" presStyleCnt="3"/>
      <dgm:spPr/>
      <dgm:t>
        <a:bodyPr/>
        <a:lstStyle/>
        <a:p>
          <a:endParaRPr lang="en-US"/>
        </a:p>
      </dgm:t>
    </dgm:pt>
    <dgm:pt modelId="{6D162C97-6B84-4AE0-9A08-A43F21D1FCB6}" type="pres">
      <dgm:prSet presAssocID="{1D9B8830-D7AB-4108-AF7B-E912BFBCC395}" presName="compChildNode" presStyleCnt="0"/>
      <dgm:spPr/>
    </dgm:pt>
    <dgm:pt modelId="{7503E502-BD28-41B7-BDA1-415EE178AD1F}" type="pres">
      <dgm:prSet presAssocID="{1D9B8830-D7AB-4108-AF7B-E912BFBCC395}" presName="theInnerList" presStyleCnt="0"/>
      <dgm:spPr/>
    </dgm:pt>
    <dgm:pt modelId="{D7F5DE82-1057-484B-8C19-249425EFECFC}" type="pres">
      <dgm:prSet presAssocID="{04501DFF-EC6B-4ECD-99F0-358CE1909938}" presName="childNode" presStyleLbl="node1" presStyleIdx="4" presStyleCnt="6">
        <dgm:presLayoutVars>
          <dgm:bulletEnabled val="1"/>
        </dgm:presLayoutVars>
      </dgm:prSet>
      <dgm:spPr/>
      <dgm:t>
        <a:bodyPr/>
        <a:lstStyle/>
        <a:p>
          <a:endParaRPr lang="en-US"/>
        </a:p>
      </dgm:t>
    </dgm:pt>
    <dgm:pt modelId="{AD743D31-633E-47B3-90A0-C89C140508FD}" type="pres">
      <dgm:prSet presAssocID="{04501DFF-EC6B-4ECD-99F0-358CE1909938}" presName="aSpace2" presStyleCnt="0"/>
      <dgm:spPr/>
    </dgm:pt>
    <dgm:pt modelId="{4F778C50-B042-4383-8E74-DE82F3E9C2AF}" type="pres">
      <dgm:prSet presAssocID="{65C1CAB9-998A-48E9-BC6B-6955215FDBD3}" presName="childNode" presStyleLbl="node1" presStyleIdx="5" presStyleCnt="6">
        <dgm:presLayoutVars>
          <dgm:bulletEnabled val="1"/>
        </dgm:presLayoutVars>
      </dgm:prSet>
      <dgm:spPr/>
      <dgm:t>
        <a:bodyPr/>
        <a:lstStyle/>
        <a:p>
          <a:endParaRPr lang="en-US"/>
        </a:p>
      </dgm:t>
    </dgm:pt>
  </dgm:ptLst>
  <dgm:cxnLst>
    <dgm:cxn modelId="{385D6BFF-C8F4-4856-A01A-F1CE12936D87}" srcId="{2DD4244F-9378-471A-9607-141F7B5FA792}" destId="{54710FF5-3137-48F3-AE43-BB9AA0FC0B65}" srcOrd="1" destOrd="0" parTransId="{C9AF94DF-A84C-4AC6-8940-34108C9BE9C2}" sibTransId="{C5DD2FDA-D277-451A-965A-D007044DD068}"/>
    <dgm:cxn modelId="{37C96A42-F8F6-4DB1-B0C1-8C217340A9C8}" type="presOf" srcId="{54710FF5-3137-48F3-AE43-BB9AA0FC0B65}" destId="{4C551D11-85DB-45E9-A45D-7C156AC1184C}" srcOrd="0" destOrd="0" presId="urn:microsoft.com/office/officeart/2005/8/layout/lProcess2"/>
    <dgm:cxn modelId="{A1B237ED-7E78-4E87-87C3-8FEE2572E51B}" srcId="{14B3D7FF-3BCE-47E4-84DB-768813BD52B4}" destId="{B33349A0-4E3C-4887-9B62-4B392967B51C}" srcOrd="0" destOrd="0" parTransId="{3C0E0405-DA50-4431-9073-7133BC3470F4}" sibTransId="{AE17FFED-4628-42F3-BF41-5FFD47BC9A6A}"/>
    <dgm:cxn modelId="{5B2271DC-AED7-4C07-B040-4850153CA79E}" type="presOf" srcId="{BA3A9323-B04E-4BF0-ADB1-5CECBD1616E6}" destId="{56445A4E-79BB-4301-B6FD-C4D55A4ADA31}" srcOrd="0" destOrd="0" presId="urn:microsoft.com/office/officeart/2005/8/layout/lProcess2"/>
    <dgm:cxn modelId="{C6BF087E-5362-4D28-8119-8168AAE1407E}" type="presOf" srcId="{14B3D7FF-3BCE-47E4-84DB-768813BD52B4}" destId="{AB99A9DA-3510-4856-95B0-BB54C8B75AEE}" srcOrd="0" destOrd="0" presId="urn:microsoft.com/office/officeart/2005/8/layout/lProcess2"/>
    <dgm:cxn modelId="{F85E15D0-7869-4E0F-8E47-A6212BA939FA}" srcId="{14B3D7FF-3BCE-47E4-84DB-768813BD52B4}" destId="{2DD4244F-9378-471A-9607-141F7B5FA792}" srcOrd="1" destOrd="0" parTransId="{3F80806D-4362-4BCA-8D23-11489A2974E2}" sibTransId="{743F2454-5C0C-4C4D-814F-E6861800D8F6}"/>
    <dgm:cxn modelId="{F11F9B05-21DB-4597-91D5-5E6EDBA910A4}" srcId="{2DD4244F-9378-471A-9607-141F7B5FA792}" destId="{5C659577-874C-4760-BFF6-78179F12A5A8}" srcOrd="0" destOrd="0" parTransId="{53C36127-E4B8-43E8-B261-5EFE85120117}" sibTransId="{D2F74121-4EF5-46C8-9EA5-C2A753E79729}"/>
    <dgm:cxn modelId="{AF18BB37-0249-4AC9-8C70-C33877905879}" srcId="{B33349A0-4E3C-4887-9B62-4B392967B51C}" destId="{35ED0701-2D03-468F-B655-EC010E253C95}" srcOrd="1" destOrd="0" parTransId="{9B121937-B25C-4CB0-BC71-3A0FA6A68942}" sibTransId="{749468D8-C8A5-4C4F-A5E8-EC4CE95637F0}"/>
    <dgm:cxn modelId="{FF29408D-6A6A-411B-9B7D-1CC47809609C}" type="presOf" srcId="{2DD4244F-9378-471A-9607-141F7B5FA792}" destId="{455C473A-41B9-41FE-96CF-201E983C17DE}" srcOrd="0" destOrd="0" presId="urn:microsoft.com/office/officeart/2005/8/layout/lProcess2"/>
    <dgm:cxn modelId="{17CA08C5-9DD6-456C-9F33-9DA7BFCE5EF9}" type="presOf" srcId="{65C1CAB9-998A-48E9-BC6B-6955215FDBD3}" destId="{4F778C50-B042-4383-8E74-DE82F3E9C2AF}" srcOrd="0" destOrd="0" presId="urn:microsoft.com/office/officeart/2005/8/layout/lProcess2"/>
    <dgm:cxn modelId="{FA6D679C-F835-450D-A877-F987673EF1E7}" srcId="{14B3D7FF-3BCE-47E4-84DB-768813BD52B4}" destId="{1D9B8830-D7AB-4108-AF7B-E912BFBCC395}" srcOrd="2" destOrd="0" parTransId="{B6492CEA-C220-4F91-9E40-979D7DBA153B}" sibTransId="{CFC561C5-7198-4258-9E49-2F380752717B}"/>
    <dgm:cxn modelId="{036048FB-6D09-4DAD-A823-8CCCC8F110A1}" type="presOf" srcId="{2DD4244F-9378-471A-9607-141F7B5FA792}" destId="{6D0CA782-22DE-4360-9AF2-B418F71F6AAF}" srcOrd="1" destOrd="0" presId="urn:microsoft.com/office/officeart/2005/8/layout/lProcess2"/>
    <dgm:cxn modelId="{BE75B0BB-5FD3-430D-8DCE-2CBDFDCB883B}" type="presOf" srcId="{1D9B8830-D7AB-4108-AF7B-E912BFBCC395}" destId="{6ED1EF9D-7644-49EF-8139-AE8A8E113146}" srcOrd="1" destOrd="0" presId="urn:microsoft.com/office/officeart/2005/8/layout/lProcess2"/>
    <dgm:cxn modelId="{91535E75-85D8-4BEA-9799-EF8D272A71B8}" type="presOf" srcId="{1D9B8830-D7AB-4108-AF7B-E912BFBCC395}" destId="{3E412922-049C-4072-A144-49477D4428A1}" srcOrd="0" destOrd="0" presId="urn:microsoft.com/office/officeart/2005/8/layout/lProcess2"/>
    <dgm:cxn modelId="{9D8B6A43-718B-448D-AE2B-C2BA26B0B3E7}" type="presOf" srcId="{04501DFF-EC6B-4ECD-99F0-358CE1909938}" destId="{D7F5DE82-1057-484B-8C19-249425EFECFC}" srcOrd="0" destOrd="0" presId="urn:microsoft.com/office/officeart/2005/8/layout/lProcess2"/>
    <dgm:cxn modelId="{3B4E6925-25EE-4638-98CE-A3929151B8BB}" srcId="{1D9B8830-D7AB-4108-AF7B-E912BFBCC395}" destId="{65C1CAB9-998A-48E9-BC6B-6955215FDBD3}" srcOrd="1" destOrd="0" parTransId="{6632F9FB-AC40-4440-9EE8-A754EE4EB303}" sibTransId="{058D0B82-9E75-4628-ADCB-A4B7F9CF290B}"/>
    <dgm:cxn modelId="{FB9BFF80-1316-4304-A5D4-B130E64F733A}" type="presOf" srcId="{B33349A0-4E3C-4887-9B62-4B392967B51C}" destId="{F4988459-73BF-40AE-AA7B-9D55561AAE98}" srcOrd="0" destOrd="0" presId="urn:microsoft.com/office/officeart/2005/8/layout/lProcess2"/>
    <dgm:cxn modelId="{72970F1D-3400-4BC1-A075-68FE83621AD0}" type="presOf" srcId="{B33349A0-4E3C-4887-9B62-4B392967B51C}" destId="{E03B1278-A642-4B51-962D-C5D4DB857E8D}" srcOrd="1" destOrd="0" presId="urn:microsoft.com/office/officeart/2005/8/layout/lProcess2"/>
    <dgm:cxn modelId="{5715E50E-EE18-4079-AD7D-2ABB5F0AF9E6}" type="presOf" srcId="{5C659577-874C-4760-BFF6-78179F12A5A8}" destId="{88613375-E234-4B96-877C-E226BE45DA84}" srcOrd="0" destOrd="0" presId="urn:microsoft.com/office/officeart/2005/8/layout/lProcess2"/>
    <dgm:cxn modelId="{A4F11178-389E-4AEA-959C-2853C1DF802F}" srcId="{B33349A0-4E3C-4887-9B62-4B392967B51C}" destId="{BA3A9323-B04E-4BF0-ADB1-5CECBD1616E6}" srcOrd="0" destOrd="0" parTransId="{85D26FAF-F395-4111-BF4A-53CC0D485FD1}" sibTransId="{A607A737-1791-4C95-8043-A1D6089D81AA}"/>
    <dgm:cxn modelId="{A7992975-990C-4F1A-9C58-CB2749FB3D97}" srcId="{1D9B8830-D7AB-4108-AF7B-E912BFBCC395}" destId="{04501DFF-EC6B-4ECD-99F0-358CE1909938}" srcOrd="0" destOrd="0" parTransId="{61D6B3F5-0729-49A3-973E-E392C405D942}" sibTransId="{77D6D44F-26CB-4A58-A256-D4C2CE0799D1}"/>
    <dgm:cxn modelId="{D5E355EA-D58D-4EF2-8006-CF1D7A813EB0}" type="presOf" srcId="{35ED0701-2D03-468F-B655-EC010E253C95}" destId="{A231743E-0BD1-4CD5-ABC9-56A2DDFC22C4}" srcOrd="0" destOrd="0" presId="urn:microsoft.com/office/officeart/2005/8/layout/lProcess2"/>
    <dgm:cxn modelId="{407B4061-51C5-4AFB-8CAE-B7D275D46804}" type="presParOf" srcId="{AB99A9DA-3510-4856-95B0-BB54C8B75AEE}" destId="{4CAC100B-53DA-4D79-91A8-B2B1CAA4B960}" srcOrd="0" destOrd="0" presId="urn:microsoft.com/office/officeart/2005/8/layout/lProcess2"/>
    <dgm:cxn modelId="{C0A32879-0D85-46DC-B4FB-784CA6360712}" type="presParOf" srcId="{4CAC100B-53DA-4D79-91A8-B2B1CAA4B960}" destId="{F4988459-73BF-40AE-AA7B-9D55561AAE98}" srcOrd="0" destOrd="0" presId="urn:microsoft.com/office/officeart/2005/8/layout/lProcess2"/>
    <dgm:cxn modelId="{4FB940D7-6BAE-4BC7-9B09-18938D1D74B8}" type="presParOf" srcId="{4CAC100B-53DA-4D79-91A8-B2B1CAA4B960}" destId="{E03B1278-A642-4B51-962D-C5D4DB857E8D}" srcOrd="1" destOrd="0" presId="urn:microsoft.com/office/officeart/2005/8/layout/lProcess2"/>
    <dgm:cxn modelId="{0EC83D10-42B2-45B3-A555-35AEC1A2D7DD}" type="presParOf" srcId="{4CAC100B-53DA-4D79-91A8-B2B1CAA4B960}" destId="{E2F9B249-59DA-4D29-B911-5788C58AE960}" srcOrd="2" destOrd="0" presId="urn:microsoft.com/office/officeart/2005/8/layout/lProcess2"/>
    <dgm:cxn modelId="{B9123E8E-0056-46AA-A31D-DAE77E42EB32}" type="presParOf" srcId="{E2F9B249-59DA-4D29-B911-5788C58AE960}" destId="{E6E99DB0-8661-43BC-BA7D-30BA84C0AF50}" srcOrd="0" destOrd="0" presId="urn:microsoft.com/office/officeart/2005/8/layout/lProcess2"/>
    <dgm:cxn modelId="{0269CEA7-ECD4-48AA-8A57-726D2B393170}" type="presParOf" srcId="{E6E99DB0-8661-43BC-BA7D-30BA84C0AF50}" destId="{56445A4E-79BB-4301-B6FD-C4D55A4ADA31}" srcOrd="0" destOrd="0" presId="urn:microsoft.com/office/officeart/2005/8/layout/lProcess2"/>
    <dgm:cxn modelId="{C49F7366-13BC-4621-90A5-45CC1DDB6EB1}" type="presParOf" srcId="{E6E99DB0-8661-43BC-BA7D-30BA84C0AF50}" destId="{B750B154-6D59-404F-AF70-9284CEC85C25}" srcOrd="1" destOrd="0" presId="urn:microsoft.com/office/officeart/2005/8/layout/lProcess2"/>
    <dgm:cxn modelId="{67ADE994-734C-46C1-8D9E-62DAE8789307}" type="presParOf" srcId="{E6E99DB0-8661-43BC-BA7D-30BA84C0AF50}" destId="{A231743E-0BD1-4CD5-ABC9-56A2DDFC22C4}" srcOrd="2" destOrd="0" presId="urn:microsoft.com/office/officeart/2005/8/layout/lProcess2"/>
    <dgm:cxn modelId="{67717063-FDFA-4C89-83CD-1DAECDAC077A}" type="presParOf" srcId="{AB99A9DA-3510-4856-95B0-BB54C8B75AEE}" destId="{6E7CBE13-A632-4D85-B11F-AECA8C5CF597}" srcOrd="1" destOrd="0" presId="urn:microsoft.com/office/officeart/2005/8/layout/lProcess2"/>
    <dgm:cxn modelId="{2C0142AC-CCC4-4941-A849-A9237249AFE6}" type="presParOf" srcId="{AB99A9DA-3510-4856-95B0-BB54C8B75AEE}" destId="{5FB59B66-A1F3-40CB-9B5D-12ABA7F9EDD7}" srcOrd="2" destOrd="0" presId="urn:microsoft.com/office/officeart/2005/8/layout/lProcess2"/>
    <dgm:cxn modelId="{847DF84B-EAA0-4DF5-9F19-309BDA9FD109}" type="presParOf" srcId="{5FB59B66-A1F3-40CB-9B5D-12ABA7F9EDD7}" destId="{455C473A-41B9-41FE-96CF-201E983C17DE}" srcOrd="0" destOrd="0" presId="urn:microsoft.com/office/officeart/2005/8/layout/lProcess2"/>
    <dgm:cxn modelId="{DF076C50-9041-4C5B-B849-A6F7B6CF6115}" type="presParOf" srcId="{5FB59B66-A1F3-40CB-9B5D-12ABA7F9EDD7}" destId="{6D0CA782-22DE-4360-9AF2-B418F71F6AAF}" srcOrd="1" destOrd="0" presId="urn:microsoft.com/office/officeart/2005/8/layout/lProcess2"/>
    <dgm:cxn modelId="{A683A0D9-72CD-47FF-8577-5DB8A661DBE4}" type="presParOf" srcId="{5FB59B66-A1F3-40CB-9B5D-12ABA7F9EDD7}" destId="{183F86D4-1E33-49C3-B5F5-60BE0F8CBCB6}" srcOrd="2" destOrd="0" presId="urn:microsoft.com/office/officeart/2005/8/layout/lProcess2"/>
    <dgm:cxn modelId="{72E30B4E-3666-4BAE-A2D8-03B7811A10C6}" type="presParOf" srcId="{183F86D4-1E33-49C3-B5F5-60BE0F8CBCB6}" destId="{C423513B-A40F-45C2-B60C-6DFE3D9771C3}" srcOrd="0" destOrd="0" presId="urn:microsoft.com/office/officeart/2005/8/layout/lProcess2"/>
    <dgm:cxn modelId="{682A2F88-1883-440F-B75F-DBB97395132C}" type="presParOf" srcId="{C423513B-A40F-45C2-B60C-6DFE3D9771C3}" destId="{88613375-E234-4B96-877C-E226BE45DA84}" srcOrd="0" destOrd="0" presId="urn:microsoft.com/office/officeart/2005/8/layout/lProcess2"/>
    <dgm:cxn modelId="{6441E48B-47A0-47B2-B967-2DF280AC8719}" type="presParOf" srcId="{C423513B-A40F-45C2-B60C-6DFE3D9771C3}" destId="{4475B137-5830-43EF-A909-1512CD727332}" srcOrd="1" destOrd="0" presId="urn:microsoft.com/office/officeart/2005/8/layout/lProcess2"/>
    <dgm:cxn modelId="{748946AB-7A9D-4D69-8F4B-DFD42FB31BE3}" type="presParOf" srcId="{C423513B-A40F-45C2-B60C-6DFE3D9771C3}" destId="{4C551D11-85DB-45E9-A45D-7C156AC1184C}" srcOrd="2" destOrd="0" presId="urn:microsoft.com/office/officeart/2005/8/layout/lProcess2"/>
    <dgm:cxn modelId="{BA8EA384-CC6E-47DD-833A-F87800A786FF}" type="presParOf" srcId="{AB99A9DA-3510-4856-95B0-BB54C8B75AEE}" destId="{4DB790DF-801C-4151-8D3C-E8D5FFF358C0}" srcOrd="3" destOrd="0" presId="urn:microsoft.com/office/officeart/2005/8/layout/lProcess2"/>
    <dgm:cxn modelId="{C964A6A3-A09D-4900-A634-8C56647E72A1}" type="presParOf" srcId="{AB99A9DA-3510-4856-95B0-BB54C8B75AEE}" destId="{C17D2218-7179-4B0B-883F-676AF0F524DA}" srcOrd="4" destOrd="0" presId="urn:microsoft.com/office/officeart/2005/8/layout/lProcess2"/>
    <dgm:cxn modelId="{32C2DE70-6946-47BE-8C11-56BF4C8F2059}" type="presParOf" srcId="{C17D2218-7179-4B0B-883F-676AF0F524DA}" destId="{3E412922-049C-4072-A144-49477D4428A1}" srcOrd="0" destOrd="0" presId="urn:microsoft.com/office/officeart/2005/8/layout/lProcess2"/>
    <dgm:cxn modelId="{AA1E8F7C-DA2C-4476-9655-B39A583746F1}" type="presParOf" srcId="{C17D2218-7179-4B0B-883F-676AF0F524DA}" destId="{6ED1EF9D-7644-49EF-8139-AE8A8E113146}" srcOrd="1" destOrd="0" presId="urn:microsoft.com/office/officeart/2005/8/layout/lProcess2"/>
    <dgm:cxn modelId="{FC439638-A7D8-4C77-83D0-CBABD120DB0F}" type="presParOf" srcId="{C17D2218-7179-4B0B-883F-676AF0F524DA}" destId="{6D162C97-6B84-4AE0-9A08-A43F21D1FCB6}" srcOrd="2" destOrd="0" presId="urn:microsoft.com/office/officeart/2005/8/layout/lProcess2"/>
    <dgm:cxn modelId="{37AF0FCA-F077-452C-955A-699EA9798364}" type="presParOf" srcId="{6D162C97-6B84-4AE0-9A08-A43F21D1FCB6}" destId="{7503E502-BD28-41B7-BDA1-415EE178AD1F}" srcOrd="0" destOrd="0" presId="urn:microsoft.com/office/officeart/2005/8/layout/lProcess2"/>
    <dgm:cxn modelId="{1F8FB34F-8ABB-48B2-8CDA-31E54D96D9F9}" type="presParOf" srcId="{7503E502-BD28-41B7-BDA1-415EE178AD1F}" destId="{D7F5DE82-1057-484B-8C19-249425EFECFC}" srcOrd="0" destOrd="0" presId="urn:microsoft.com/office/officeart/2005/8/layout/lProcess2"/>
    <dgm:cxn modelId="{B39A5463-8219-416C-9F09-3AEB4FD57D01}" type="presParOf" srcId="{7503E502-BD28-41B7-BDA1-415EE178AD1F}" destId="{AD743D31-633E-47B3-90A0-C89C140508FD}" srcOrd="1" destOrd="0" presId="urn:microsoft.com/office/officeart/2005/8/layout/lProcess2"/>
    <dgm:cxn modelId="{05FBD9D7-9DE5-4450-B654-07BB79D2598A}" type="presParOf" srcId="{7503E502-BD28-41B7-BDA1-415EE178AD1F}" destId="{4F778C50-B042-4383-8E74-DE82F3E9C2AF}"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302" name="Rectangle 6"/>
          <p:cNvSpPr>
            <a:spLocks noChangeArrowheads="1"/>
          </p:cNvSpPr>
          <p:nvPr/>
        </p:nvSpPr>
        <p:spPr bwMode="auto">
          <a:xfrm>
            <a:off x="0" y="0"/>
            <a:ext cx="7099300" cy="698500"/>
          </a:xfrm>
          <a:prstGeom prst="rect">
            <a:avLst/>
          </a:prstGeom>
          <a:solidFill>
            <a:srgbClr val="879BAA"/>
          </a:solidFill>
          <a:ln w="9525" algn="ctr">
            <a:noFill/>
            <a:miter lim="800000"/>
            <a:headEnd/>
            <a:tailEnd/>
          </a:ln>
          <a:effectLst/>
        </p:spPr>
        <p:txBody>
          <a:bodyPr wrap="none" anchor="ctr"/>
          <a:lstStyle/>
          <a:p>
            <a:endParaRPr lang="de-DE"/>
          </a:p>
        </p:txBody>
      </p:sp>
      <p:sp>
        <p:nvSpPr>
          <p:cNvPr id="173058" name="Rectangle 2"/>
          <p:cNvSpPr>
            <a:spLocks noGrp="1" noChangeArrowheads="1"/>
          </p:cNvSpPr>
          <p:nvPr>
            <p:ph type="hdr" sz="quarter"/>
          </p:nvPr>
        </p:nvSpPr>
        <p:spPr bwMode="auto">
          <a:xfrm>
            <a:off x="0" y="0"/>
            <a:ext cx="3249613"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defTabSz="942975">
              <a:spcBef>
                <a:spcPct val="0"/>
              </a:spcBef>
              <a:defRPr sz="1200">
                <a:solidFill>
                  <a:schemeClr val="bg1"/>
                </a:solidFill>
                <a:latin typeface="Siemens Sans" pitchFamily="2" charset="0"/>
              </a:defRPr>
            </a:lvl1pPr>
          </a:lstStyle>
          <a:p>
            <a:endParaRPr lang="en-US" dirty="0">
              <a:latin typeface="Arial" pitchFamily="34" charset="0"/>
            </a:endParaRPr>
          </a:p>
        </p:txBody>
      </p:sp>
      <p:sp>
        <p:nvSpPr>
          <p:cNvPr id="173059" name="Rectangle 3"/>
          <p:cNvSpPr>
            <a:spLocks noGrp="1" noChangeArrowheads="1"/>
          </p:cNvSpPr>
          <p:nvPr>
            <p:ph type="dt" sz="quarter" idx="1"/>
          </p:nvPr>
        </p:nvSpPr>
        <p:spPr bwMode="auto">
          <a:xfrm>
            <a:off x="3849688" y="0"/>
            <a:ext cx="3249612"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algn="r" defTabSz="942975">
              <a:spcBef>
                <a:spcPct val="0"/>
              </a:spcBef>
              <a:defRPr sz="1200">
                <a:solidFill>
                  <a:schemeClr val="bg1"/>
                </a:solidFill>
                <a:latin typeface="Siemens Sans" pitchFamily="2" charset="0"/>
              </a:defRPr>
            </a:lvl1pPr>
          </a:lstStyle>
          <a:p>
            <a:endParaRPr lang="en-US" dirty="0">
              <a:latin typeface="Arial" pitchFamily="34" charset="0"/>
            </a:endParaRPr>
          </a:p>
        </p:txBody>
      </p:sp>
      <p:sp>
        <p:nvSpPr>
          <p:cNvPr id="173060" name="Rectangle 4"/>
          <p:cNvSpPr>
            <a:spLocks noGrp="1" noChangeArrowheads="1"/>
          </p:cNvSpPr>
          <p:nvPr>
            <p:ph type="ftr" sz="quarter" idx="2"/>
          </p:nvPr>
        </p:nvSpPr>
        <p:spPr bwMode="auto">
          <a:xfrm>
            <a:off x="0" y="9682163"/>
            <a:ext cx="3249613" cy="552450"/>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defTabSz="942975">
              <a:spcBef>
                <a:spcPct val="0"/>
              </a:spcBef>
              <a:defRPr sz="1200">
                <a:solidFill>
                  <a:schemeClr val="tx1"/>
                </a:solidFill>
                <a:latin typeface="Siemens Sans" pitchFamily="2" charset="0"/>
              </a:defRPr>
            </a:lvl1pPr>
          </a:lstStyle>
          <a:p>
            <a:endParaRPr lang="en-US" dirty="0">
              <a:latin typeface="Arial" pitchFamily="34" charset="0"/>
            </a:endParaRPr>
          </a:p>
        </p:txBody>
      </p:sp>
      <p:sp>
        <p:nvSpPr>
          <p:cNvPr id="173061" name="Rectangle 5"/>
          <p:cNvSpPr>
            <a:spLocks noGrp="1" noChangeArrowheads="1"/>
          </p:cNvSpPr>
          <p:nvPr>
            <p:ph type="sldNum" sz="quarter" idx="3"/>
          </p:nvPr>
        </p:nvSpPr>
        <p:spPr bwMode="auto">
          <a:xfrm>
            <a:off x="3849688" y="9682163"/>
            <a:ext cx="3249612" cy="552450"/>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algn="r" defTabSz="942975">
              <a:spcBef>
                <a:spcPct val="0"/>
              </a:spcBef>
              <a:defRPr sz="1200">
                <a:solidFill>
                  <a:schemeClr val="tx1"/>
                </a:solidFill>
                <a:latin typeface="Siemens Sans" pitchFamily="2" charset="0"/>
              </a:defRPr>
            </a:lvl1pPr>
          </a:lstStyle>
          <a:p>
            <a:r>
              <a:rPr lang="de-DE" dirty="0">
                <a:latin typeface="Arial" pitchFamily="34" charset="0"/>
              </a:rPr>
              <a:t>Handzettel </a:t>
            </a:r>
            <a:fld id="{BFC713D8-7968-482B-A79F-9C586FE5053A}" type="slidenum">
              <a:rPr lang="de-DE">
                <a:latin typeface="Arial" pitchFamily="34" charset="0"/>
              </a:rPr>
              <a:pPr/>
              <a:t>‹#›</a:t>
            </a:fld>
            <a:endParaRPr lang="de-DE" dirty="0">
              <a:latin typeface="Arial" pitchFamily="34" charset="0"/>
            </a:endParaRPr>
          </a:p>
        </p:txBody>
      </p:sp>
    </p:spTree>
    <p:extLst>
      <p:ext uri="{BB962C8B-B14F-4D97-AF65-F5344CB8AC3E}">
        <p14:creationId xmlns:p14="http://schemas.microsoft.com/office/powerpoint/2010/main" val="23718505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0" y="0"/>
            <a:ext cx="3249613"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defTabSz="942975">
              <a:spcBef>
                <a:spcPct val="0"/>
              </a:spcBef>
              <a:defRPr sz="1200">
                <a:solidFill>
                  <a:schemeClr val="tx1"/>
                </a:solidFill>
                <a:latin typeface="Arial" pitchFamily="34" charset="0"/>
              </a:defRPr>
            </a:lvl1pPr>
          </a:lstStyle>
          <a:p>
            <a:endParaRPr lang="en-US" dirty="0"/>
          </a:p>
        </p:txBody>
      </p:sp>
      <p:sp>
        <p:nvSpPr>
          <p:cNvPr id="77827" name="Rectangle 3"/>
          <p:cNvSpPr>
            <a:spLocks noGrp="1" noChangeArrowheads="1"/>
          </p:cNvSpPr>
          <p:nvPr>
            <p:ph type="dt" idx="1"/>
          </p:nvPr>
        </p:nvSpPr>
        <p:spPr bwMode="auto">
          <a:xfrm>
            <a:off x="3849688" y="0"/>
            <a:ext cx="3248025"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algn="r" defTabSz="942975">
              <a:spcBef>
                <a:spcPct val="0"/>
              </a:spcBef>
              <a:defRPr sz="1200">
                <a:solidFill>
                  <a:schemeClr val="tx1"/>
                </a:solidFill>
                <a:latin typeface="Arial" pitchFamily="34" charset="0"/>
              </a:defRPr>
            </a:lvl1pPr>
          </a:lstStyle>
          <a:p>
            <a:endParaRPr lang="en-US" dirty="0"/>
          </a:p>
        </p:txBody>
      </p:sp>
      <p:sp>
        <p:nvSpPr>
          <p:cNvPr id="77828" name="Rectangle 4"/>
          <p:cNvSpPr>
            <a:spLocks noGrp="1" noRot="1" noChangeAspect="1" noChangeArrowheads="1" noTextEdit="1"/>
          </p:cNvSpPr>
          <p:nvPr>
            <p:ph type="sldImg" idx="2"/>
          </p:nvPr>
        </p:nvSpPr>
        <p:spPr bwMode="auto">
          <a:xfrm>
            <a:off x="992188" y="768350"/>
            <a:ext cx="5116512"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77829" name="Rectangle 5"/>
          <p:cNvSpPr>
            <a:spLocks noGrp="1" noChangeArrowheads="1"/>
          </p:cNvSpPr>
          <p:nvPr>
            <p:ph type="body" sz="quarter" idx="3"/>
          </p:nvPr>
        </p:nvSpPr>
        <p:spPr bwMode="auto">
          <a:xfrm>
            <a:off x="238125" y="4822825"/>
            <a:ext cx="6623050" cy="45656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
        <p:nvSpPr>
          <p:cNvPr id="77830" name="Rectangle 6"/>
          <p:cNvSpPr>
            <a:spLocks noGrp="1" noChangeArrowheads="1"/>
          </p:cNvSpPr>
          <p:nvPr>
            <p:ph type="ftr" sz="quarter" idx="4"/>
          </p:nvPr>
        </p:nvSpPr>
        <p:spPr bwMode="auto">
          <a:xfrm>
            <a:off x="0" y="9682163"/>
            <a:ext cx="3249613" cy="550862"/>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defTabSz="942975">
              <a:spcBef>
                <a:spcPct val="0"/>
              </a:spcBef>
              <a:defRPr sz="1200">
                <a:solidFill>
                  <a:schemeClr val="tx1"/>
                </a:solidFill>
                <a:latin typeface="Arial" pitchFamily="34" charset="0"/>
              </a:defRPr>
            </a:lvl1pPr>
          </a:lstStyle>
          <a:p>
            <a:endParaRPr lang="en-US" dirty="0"/>
          </a:p>
        </p:txBody>
      </p:sp>
      <p:sp>
        <p:nvSpPr>
          <p:cNvPr id="77831" name="Rectangle 7"/>
          <p:cNvSpPr>
            <a:spLocks noGrp="1" noChangeArrowheads="1"/>
          </p:cNvSpPr>
          <p:nvPr>
            <p:ph type="sldNum" sz="quarter" idx="5"/>
          </p:nvPr>
        </p:nvSpPr>
        <p:spPr bwMode="auto">
          <a:xfrm>
            <a:off x="3849688" y="9682163"/>
            <a:ext cx="3248025" cy="550862"/>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algn="r" defTabSz="942975">
              <a:spcBef>
                <a:spcPct val="0"/>
              </a:spcBef>
              <a:defRPr sz="1200">
                <a:solidFill>
                  <a:schemeClr val="tx1"/>
                </a:solidFill>
                <a:latin typeface="Siemens Sans" pitchFamily="2" charset="0"/>
              </a:defRPr>
            </a:lvl1pPr>
          </a:lstStyle>
          <a:p>
            <a:r>
              <a:rPr lang="de-DE" dirty="0" smtClean="0">
                <a:latin typeface="Arial" pitchFamily="34" charset="0"/>
              </a:rPr>
              <a:t>Notizen </a:t>
            </a:r>
            <a:fld id="{AD141568-5488-4AC9-B82D-9F5CE1225E2A}" type="slidenum">
              <a:rPr lang="de-DE" smtClean="0">
                <a:latin typeface="Arial" pitchFamily="34" charset="0"/>
              </a:rPr>
              <a:pPr/>
              <a:t>‹#›</a:t>
            </a:fld>
            <a:endParaRPr lang="de-DE" dirty="0">
              <a:latin typeface="Arial" pitchFamily="34" charset="0"/>
            </a:endParaRPr>
          </a:p>
        </p:txBody>
      </p:sp>
    </p:spTree>
    <p:extLst>
      <p:ext uri="{BB962C8B-B14F-4D97-AF65-F5344CB8AC3E}">
        <p14:creationId xmlns:p14="http://schemas.microsoft.com/office/powerpoint/2010/main" val="38342192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1051616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3081661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65016698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3.xml"/><Relationship Id="rId7"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customXml" Target="../../customXml/item6.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9" Type="http://schemas.openxmlformats.org/officeDocument/2006/relationships/image" Target="../media/image1.wmf"/></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customXml" Target="../../customXml/item7.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customXml" Target="../../customXml/item1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customXml" Target="../../customXml/item9.xml"/><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customXml" Target="../../customXml/item8.xml"/><Relationship Id="rId5" Type="http://schemas.openxmlformats.org/officeDocument/2006/relationships/slideMaster" Target="../slideMasters/slideMaster1.xml"/><Relationship Id="rId4" Type="http://schemas.openxmlformats.org/officeDocument/2006/relationships/tags" Target="../tags/tag7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customXml" Target="../../customXml/item12.xml"/><Relationship Id="rId6" Type="http://schemas.openxmlformats.org/officeDocument/2006/relationships/slideMaster" Target="../slideMasters/slideMaster1.xml"/><Relationship Id="rId5" Type="http://schemas.openxmlformats.org/officeDocument/2006/relationships/tags" Target="../tags/tag76.xml"/><Relationship Id="rId4" Type="http://schemas.openxmlformats.org/officeDocument/2006/relationships/tags" Target="../tags/tag7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customXml" Target="../../customXml/item2.xml"/><Relationship Id="rId6" Type="http://schemas.openxmlformats.org/officeDocument/2006/relationships/slideMaster" Target="../slideMasters/slideMaster1.xml"/><Relationship Id="rId5" Type="http://schemas.openxmlformats.org/officeDocument/2006/relationships/tags" Target="../tags/tag80.xml"/><Relationship Id="rId4" Type="http://schemas.openxmlformats.org/officeDocument/2006/relationships/tags" Target="../tags/tag79.xml"/></Relationships>
</file>

<file path=ppt/slideLayouts/_rels/slideLayout1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82.xml"/><Relationship Id="rId7" Type="http://schemas.openxmlformats.org/officeDocument/2006/relationships/tags" Target="../tags/tag86.xml"/><Relationship Id="rId2" Type="http://schemas.openxmlformats.org/officeDocument/2006/relationships/tags" Target="../tags/tag81.xml"/><Relationship Id="rId1" Type="http://schemas.openxmlformats.org/officeDocument/2006/relationships/customXml" Target="../../customXml/item14.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8.xml"/><Relationship Id="rId7" Type="http://schemas.openxmlformats.org/officeDocument/2006/relationships/image" Target="../media/image2.png"/><Relationship Id="rId2" Type="http://schemas.openxmlformats.org/officeDocument/2006/relationships/tags" Target="../tags/tag37.xml"/><Relationship Id="rId1" Type="http://schemas.openxmlformats.org/officeDocument/2006/relationships/customXml" Target="../../customXml/item17.xml"/><Relationship Id="rId6" Type="http://schemas.openxmlformats.org/officeDocument/2006/relationships/slideMaster" Target="../slideMasters/slideMaster1.xml"/><Relationship Id="rId5" Type="http://schemas.openxmlformats.org/officeDocument/2006/relationships/tags" Target="../tags/tag40.xml"/><Relationship Id="rId4" Type="http://schemas.openxmlformats.org/officeDocument/2006/relationships/tags" Target="../tags/tag39.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4.png"/><Relationship Id="rId2" Type="http://schemas.openxmlformats.org/officeDocument/2006/relationships/tags" Target="../tags/tag41.xml"/><Relationship Id="rId1" Type="http://schemas.openxmlformats.org/officeDocument/2006/relationships/customXml" Target="../../customXml/item5.xml"/><Relationship Id="rId6" Type="http://schemas.openxmlformats.org/officeDocument/2006/relationships/slideMaster" Target="../slideMasters/slideMaster1.xml"/><Relationship Id="rId5" Type="http://schemas.openxmlformats.org/officeDocument/2006/relationships/tags" Target="../tags/tag44.xml"/><Relationship Id="rId4" Type="http://schemas.openxmlformats.org/officeDocument/2006/relationships/tags" Target="../tags/tag4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customXml" Target="../../customXml/item1.xml"/><Relationship Id="rId5" Type="http://schemas.openxmlformats.org/officeDocument/2006/relationships/slideMaster" Target="../slideMasters/slideMaster1.xml"/><Relationship Id="rId4" Type="http://schemas.openxmlformats.org/officeDocument/2006/relationships/tags" Target="../tags/tag47.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8.xml"/><Relationship Id="rId1" Type="http://schemas.openxmlformats.org/officeDocument/2006/relationships/customXml" Target="../../customXml/item4.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customXml" Target="../../customXml/item15.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customXml" Target="../../customXml/item16.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customXml" Target="../../customXml/item13.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customXml" Target="../../customXml/item10.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big bar down)" type="title" preserve="1">
  <p:cSld name="Title (big bar down)">
    <p:spTree>
      <p:nvGrpSpPr>
        <p:cNvPr id="1" name=""/>
        <p:cNvGrpSpPr/>
        <p:nvPr/>
      </p:nvGrpSpPr>
      <p:grpSpPr>
        <a:xfrm>
          <a:off x="0" y="0"/>
          <a:ext cx="0" cy="0"/>
          <a:chOff x="0" y="0"/>
          <a:chExt cx="0" cy="0"/>
        </a:xfrm>
      </p:grpSpPr>
      <p:pic>
        <p:nvPicPr>
          <p:cNvPr id="13" name="Grafik 9"/>
          <p:cNvPicPr>
            <a:picLocks/>
          </p:cNvPicPr>
          <p:nvPr userDrawn="1"/>
        </p:nvPicPr>
        <p:blipFill rotWithShape="1">
          <a:blip r:embed="rId8">
            <a:extLst>
              <a:ext uri="{28A0092B-C50C-407E-A947-70E740481C1C}">
                <a14:useLocalDpi xmlns:a14="http://schemas.microsoft.com/office/drawing/2010/main" val="0"/>
              </a:ext>
            </a:extLst>
          </a:blip>
          <a:srcRect t="986" b="-1"/>
          <a:stretch/>
        </p:blipFill>
        <p:spPr>
          <a:xfrm>
            <a:off x="0" y="1588"/>
            <a:ext cx="9176648" cy="4147501"/>
          </a:xfrm>
          <a:prstGeom prst="rect">
            <a:avLst/>
          </a:prstGeom>
        </p:spPr>
      </p:pic>
      <p:sp>
        <p:nvSpPr>
          <p:cNvPr id="57350" name="cdtRectangle 115 Id57350"/>
          <p:cNvSpPr>
            <a:spLocks noGrp="1" noChangeArrowheads="1"/>
          </p:cNvSpPr>
          <p:nvPr>
            <p:ph type="ctrTitle" hasCustomPrompt="1"/>
            <p:custDataLst>
              <p:tags r:id="rId2"/>
            </p:custDataLst>
          </p:nvPr>
        </p:nvSpPr>
        <p:spPr bwMode="gray">
          <a:xfrm>
            <a:off x="250825" y="4149090"/>
            <a:ext cx="8893175" cy="870014"/>
          </a:xfrm>
          <a:solidFill>
            <a:srgbClr val="879BAA"/>
          </a:solidFill>
        </p:spPr>
        <p:txBody>
          <a:bodyPr wrap="square" lIns="270000" tIns="144000" rIns="396000" bIns="108000" anchor="t">
            <a:spAutoFit/>
          </a:bodyPr>
          <a:lstStyle>
            <a:lvl1pPr>
              <a:defRPr sz="4000" baseline="0" smtClean="0">
                <a:solidFill>
                  <a:srgbClr val="FFFFFF"/>
                </a:solidFill>
                <a:latin typeface="Arial" pitchFamily="34" charset="0"/>
              </a:defRPr>
            </a:lvl1pPr>
          </a:lstStyle>
          <a:p>
            <a:r>
              <a:rPr lang="en-US" dirty="0" smtClean="0"/>
              <a:t>Enter presentation title</a:t>
            </a:r>
          </a:p>
        </p:txBody>
      </p:sp>
      <p:sp>
        <p:nvSpPr>
          <p:cNvPr id="57351" name="cdtRectangle 116 Id57351"/>
          <p:cNvSpPr>
            <a:spLocks noGrp="1" noChangeArrowheads="1"/>
          </p:cNvSpPr>
          <p:nvPr>
            <p:ph type="subTitle" idx="1" hasCustomPrompt="1"/>
            <p:custDataLst>
              <p:tags r:id="rId3"/>
            </p:custDataLst>
          </p:nvPr>
        </p:nvSpPr>
        <p:spPr bwMode="gray">
          <a:xfrm>
            <a:off x="250825" y="3756008"/>
            <a:ext cx="8893175" cy="393082"/>
          </a:xfrm>
          <a:solidFill>
            <a:srgbClr val="233746">
              <a:alpha val="65000"/>
            </a:srgbClr>
          </a:solidFill>
        </p:spPr>
        <p:txBody>
          <a:bodyPr wrap="square" lIns="270000" tIns="18000" rIns="396000" bIns="36000" anchor="b">
            <a:noAutofit/>
          </a:bodyPr>
          <a:lstStyle>
            <a:lvl1pPr marL="0" marR="0" indent="0" algn="l" defTabSz="914400" rtl="0" eaLnBrk="1" fontAlgn="base" latinLnBrk="0" hangingPunct="1">
              <a:lnSpc>
                <a:spcPct val="110000"/>
              </a:lnSpc>
              <a:spcBef>
                <a:spcPct val="0"/>
              </a:spcBef>
              <a:spcAft>
                <a:spcPct val="0"/>
              </a:spcAft>
              <a:buClr>
                <a:schemeClr val="accent1"/>
              </a:buClr>
              <a:buSzTx/>
              <a:buFont typeface="Arial" pitchFamily="34" charset="0"/>
              <a:buNone/>
              <a:tabLst/>
              <a:defRPr sz="2000" smtClean="0">
                <a:solidFill>
                  <a:schemeClr val="bg1"/>
                </a:solidFill>
                <a:latin typeface="Arial" pitchFamily="34" charset="0"/>
              </a:defRPr>
            </a:lvl1pPr>
          </a:lstStyle>
          <a:p>
            <a:r>
              <a:rPr lang="en-US" dirty="0" smtClean="0"/>
              <a:t>Enter the name and title of the presenter</a:t>
            </a:r>
          </a:p>
        </p:txBody>
      </p:sp>
      <p:pic>
        <p:nvPicPr>
          <p:cNvPr id="11" name="cdtPicture 10 Id11" descr="SIE_Logo_Layer_Petrol_RGB_A3_76mm.wmf"/>
          <p:cNvPicPr>
            <a:picLocks noChangeAspect="1"/>
          </p:cNvPicPr>
          <p:nvPr userDrawn="1">
            <p:custDataLst>
              <p:tags r:id="rId4"/>
            </p:custDataLst>
          </p:nvPr>
        </p:nvPicPr>
        <p:blipFill>
          <a:blip r:embed="rId9"/>
          <a:stretch>
            <a:fillRect/>
          </a:stretch>
        </p:blipFill>
        <p:spPr>
          <a:xfrm>
            <a:off x="539750" y="0"/>
            <a:ext cx="1728000" cy="967833"/>
          </a:xfrm>
          <a:prstGeom prst="rect">
            <a:avLst/>
          </a:prstGeom>
        </p:spPr>
      </p:pic>
      <p:sp>
        <p:nvSpPr>
          <p:cNvPr id="10" name="cdtText Box 133 Id10"/>
          <p:cNvSpPr txBox="1">
            <a:spLocks noChangeArrowheads="1"/>
          </p:cNvSpPr>
          <p:nvPr userDrawn="1">
            <p:custDataLst>
              <p:tags r:id="rId5"/>
            </p:custDataLst>
          </p:nvPr>
        </p:nvSpPr>
        <p:spPr bwMode="auto">
          <a:xfrm>
            <a:off x="0" y="6235006"/>
            <a:ext cx="9144000" cy="431800"/>
          </a:xfrm>
          <a:prstGeom prst="rect">
            <a:avLst/>
          </a:prstGeom>
          <a:noFill/>
          <a:ln w="9525">
            <a:noFill/>
            <a:miter lim="800000"/>
            <a:headEnd/>
            <a:tailEnd/>
          </a:ln>
          <a:effectLst/>
        </p:spPr>
        <p:txBody>
          <a:bodyPr lIns="540000" tIns="144000" rIns="2124000" bIns="0" anchor="ctr"/>
          <a:lstStyle/>
          <a:p>
            <a:r>
              <a:rPr lang="en-US" sz="1000" b="0" dirty="0" smtClean="0">
                <a:solidFill>
                  <a:srgbClr val="879BAA"/>
                </a:solidFill>
              </a:rPr>
              <a:t>Restricted © Siemens AG 2014</a:t>
            </a:r>
            <a:endParaRPr lang="en-US" sz="1000" b="0" dirty="0">
              <a:solidFill>
                <a:srgbClr val="879BAA"/>
              </a:solidFill>
            </a:endParaRPr>
          </a:p>
        </p:txBody>
      </p:sp>
      <p:sp>
        <p:nvSpPr>
          <p:cNvPr id="15" name="cdtText Box 101 Id15"/>
          <p:cNvSpPr txBox="1">
            <a:spLocks noChangeArrowheads="1"/>
          </p:cNvSpPr>
          <p:nvPr userDrawn="1">
            <p:custDataLst>
              <p:tags r:id="rId6"/>
            </p:custDataLst>
          </p:nvPr>
        </p:nvSpPr>
        <p:spPr bwMode="auto">
          <a:xfrm>
            <a:off x="4572000"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sp>
        <p:nvSpPr>
          <p:cNvPr id="3" name="TextBox 2"/>
          <p:cNvSpPr txBox="1"/>
          <p:nvPr userDrawn="1"/>
        </p:nvSpPr>
        <p:spPr>
          <a:xfrm>
            <a:off x="9158360" y="2137890"/>
            <a:ext cx="0" cy="200055"/>
          </a:xfrm>
          <a:prstGeom prst="rect">
            <a:avLst/>
          </a:prstGeom>
          <a:noFill/>
        </p:spPr>
        <p:txBody>
          <a:bodyPr wrap="none" lIns="0" tIns="0" rIns="0" bIns="0" rtlCol="0">
            <a:spAutoFit/>
          </a:bodyPr>
          <a:lstStyle/>
          <a:p>
            <a:pPr>
              <a:lnSpc>
                <a:spcPct val="110000"/>
              </a:lnSpc>
              <a:spcBef>
                <a:spcPts val="0"/>
              </a:spcBef>
            </a:pPr>
            <a:endParaRPr lang="en-US" sz="1200" dirty="0" smtClean="0">
              <a:solidFill>
                <a:schemeClr val="tx1"/>
              </a:solidFill>
            </a:endParaRPr>
          </a:p>
        </p:txBody>
      </p:sp>
      <p:sp>
        <p:nvSpPr>
          <p:cNvPr id="16" name="TextBox 15"/>
          <p:cNvSpPr txBox="1"/>
          <p:nvPr userDrawn="1"/>
        </p:nvSpPr>
        <p:spPr>
          <a:xfrm>
            <a:off x="4917344" y="5747460"/>
            <a:ext cx="3831369" cy="615553"/>
          </a:xfrm>
          <a:prstGeom prst="rect">
            <a:avLst/>
          </a:prstGeom>
          <a:noFill/>
        </p:spPr>
        <p:txBody>
          <a:bodyPr wrap="none" lIns="0" tIns="0" rIns="0" bIns="0" rtlCol="0">
            <a:spAutoFit/>
          </a:bodyPr>
          <a:lstStyle/>
          <a:p>
            <a:pPr algn="r">
              <a:lnSpc>
                <a:spcPct val="100000"/>
              </a:lnSpc>
              <a:spcBef>
                <a:spcPts val="0"/>
              </a:spcBef>
            </a:pPr>
            <a:r>
              <a:rPr lang="en-US" sz="2000" b="1" baseline="0" dirty="0" smtClean="0">
                <a:solidFill>
                  <a:srgbClr val="879BAA"/>
                </a:solidFill>
                <a:latin typeface="Arial" pitchFamily="34" charset="0"/>
                <a:ea typeface="+mn-ea"/>
                <a:cs typeface="Arial" pitchFamily="34" charset="0"/>
              </a:rPr>
              <a:t>SOLID EDGE UNIVERSITY 2014</a:t>
            </a:r>
          </a:p>
          <a:p>
            <a:pPr algn="r">
              <a:lnSpc>
                <a:spcPct val="100000"/>
              </a:lnSpc>
              <a:spcBef>
                <a:spcPts val="0"/>
              </a:spcBef>
            </a:pPr>
            <a:r>
              <a:rPr lang="en-US" sz="2000" baseline="0" dirty="0" smtClean="0">
                <a:solidFill>
                  <a:srgbClr val="879BAA"/>
                </a:solidFill>
                <a:latin typeface="Arial" pitchFamily="34" charset="0"/>
                <a:ea typeface="+mn-ea"/>
                <a:cs typeface="Arial" pitchFamily="34" charset="0"/>
              </a:rPr>
              <a:t>Re-imagine What’s Possible</a:t>
            </a:r>
          </a:p>
        </p:txBody>
      </p:sp>
      <p:sp>
        <p:nvSpPr>
          <p:cNvPr id="17" name="TextBox 16"/>
          <p:cNvSpPr txBox="1"/>
          <p:nvPr userDrawn="1"/>
        </p:nvSpPr>
        <p:spPr>
          <a:xfrm>
            <a:off x="8186656" y="6414474"/>
            <a:ext cx="570669" cy="187424"/>
          </a:xfrm>
          <a:prstGeom prst="rect">
            <a:avLst/>
          </a:prstGeom>
          <a:noFill/>
        </p:spPr>
        <p:txBody>
          <a:bodyPr wrap="none" lIns="0" tIns="0" rIns="0" bIns="0" rtlCol="0">
            <a:spAutoFit/>
          </a:bodyPr>
          <a:lstStyle/>
          <a:p>
            <a:pPr>
              <a:lnSpc>
                <a:spcPct val="110000"/>
              </a:lnSpc>
              <a:spcBef>
                <a:spcPts val="0"/>
              </a:spcBef>
            </a:pPr>
            <a:r>
              <a:rPr lang="en-US" sz="1200" b="0" dirty="0" smtClean="0">
                <a:solidFill>
                  <a:srgbClr val="879BAA"/>
                </a:solidFill>
              </a:rPr>
              <a:t>#SEU14</a:t>
            </a:r>
          </a:p>
        </p:txBody>
      </p:sp>
      <p:sp>
        <p:nvSpPr>
          <p:cNvPr id="18" name="Rectangle 17"/>
          <p:cNvSpPr/>
          <p:nvPr userDrawn="1"/>
        </p:nvSpPr>
        <p:spPr>
          <a:xfrm>
            <a:off x="442387" y="6023065"/>
            <a:ext cx="2547652" cy="400110"/>
          </a:xfrm>
          <a:prstGeom prst="rect">
            <a:avLst/>
          </a:prstGeom>
        </p:spPr>
        <p:txBody>
          <a:bodyPr wrap="square">
            <a:spAutoFit/>
          </a:bodyPr>
          <a:lstStyle/>
          <a:p>
            <a:pPr algn="l"/>
            <a:r>
              <a:rPr lang="en-US" sz="1000" b="0" dirty="0" smtClean="0">
                <a:solidFill>
                  <a:srgbClr val="879BAA"/>
                </a:solidFill>
              </a:rPr>
              <a:t>Solid</a:t>
            </a:r>
            <a:r>
              <a:rPr lang="en-US" sz="1000" b="0" baseline="0" dirty="0" smtClean="0">
                <a:solidFill>
                  <a:srgbClr val="879BAA"/>
                </a:solidFill>
              </a:rPr>
              <a:t> Edge University 2014</a:t>
            </a:r>
            <a:br>
              <a:rPr lang="en-US" sz="1000" b="0" baseline="0" dirty="0" smtClean="0">
                <a:solidFill>
                  <a:srgbClr val="879BAA"/>
                </a:solidFill>
              </a:rPr>
            </a:br>
            <a:r>
              <a:rPr lang="en-US" sz="1000" b="0" baseline="0" dirty="0" smtClean="0">
                <a:solidFill>
                  <a:srgbClr val="879BAA"/>
                </a:solidFill>
              </a:rPr>
              <a:t>May 12-14, Atlanta, GA, USA</a:t>
            </a:r>
            <a:endParaRPr lang="en-US" sz="1000" dirty="0"/>
          </a:p>
        </p:txBody>
      </p:sp>
    </p:spTree>
    <p:custDataLst>
      <p:custData r:id="rId1"/>
    </p:custData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preserve="1" userDrawn="1">
  <p:cSld name="Three column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25920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3276000" y="1412875"/>
            <a:ext cx="2735862"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dtContent Placeholder 11 Id12"/>
          <p:cNvSpPr>
            <a:spLocks noGrp="1"/>
          </p:cNvSpPr>
          <p:nvPr>
            <p:ph sz="quarter" idx="14" hasCustomPrompt="1"/>
            <p:custDataLst>
              <p:tags r:id="rId5"/>
            </p:custDataLst>
          </p:nvPr>
        </p:nvSpPr>
        <p:spPr>
          <a:xfrm>
            <a:off x="6156325" y="1412875"/>
            <a:ext cx="2592388"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ur objects" type="fourObj" preserve="1">
  <p:cSld name="Four objects">
    <p:spTree>
      <p:nvGrpSpPr>
        <p:cNvPr id="1" name=""/>
        <p:cNvGrpSpPr/>
        <p:nvPr/>
      </p:nvGrpSpPr>
      <p:grpSpPr>
        <a:xfrm>
          <a:off x="0" y="0"/>
          <a:ext cx="0" cy="0"/>
          <a:chOff x="0" y="0"/>
          <a:chExt cx="0" cy="0"/>
        </a:xfrm>
      </p:grpSpPr>
      <p:sp>
        <p:nvSpPr>
          <p:cNvPr id="2" name="cdtTitle 1 Id2"/>
          <p:cNvSpPr>
            <a:spLocks noGrp="1"/>
          </p:cNvSpPr>
          <p:nvPr>
            <p:ph type="title" sz="quarter" hasCustomPrompt="1"/>
            <p:custDataLst>
              <p:tags r:id="rId2"/>
            </p:custDataLst>
          </p:nvPr>
        </p:nvSpPr>
        <p:spPr>
          <a:xfrm>
            <a:off x="0" y="0"/>
            <a:ext cx="9144000" cy="1268413"/>
          </a:xfrm>
          <a:noFill/>
          <a:ln w="9525">
            <a:noFill/>
            <a:miter lim="800000"/>
            <a:headEnd/>
            <a:tailEnd/>
          </a:ln>
        </p:spPr>
        <p:txBody>
          <a:bodyPr vert="horz" wrap="square" lIns="540000" tIns="396000" rIns="2124000" bIns="234000" numCol="1" anchor="b"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lang="de-DE"/>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noProof="0" dirty="0" smtClean="0"/>
              <a:t>Click the style sheet to edit the title</a:t>
            </a:r>
            <a:endParaRPr kumimoji="0" lang="en-US" sz="2000"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quarter" idx="1" hasCustomPrompt="1"/>
            <p:custDataLst>
              <p:tags r:id="rId3"/>
            </p:custDataLst>
          </p:nvPr>
        </p:nvSpPr>
        <p:spPr>
          <a:xfrm>
            <a:off x="539750" y="1412876"/>
            <a:ext cx="403225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lang="de-DE" noProof="0" dirty="0" smtClean="0">
                <a:solidFill>
                  <a:schemeClr val="tx1"/>
                </a:solidFill>
              </a:defRPr>
            </a:lvl2pPr>
            <a:lvl3pPr>
              <a:defRPr lang="de-DE" noProof="0" dirty="0" smtClean="0">
                <a:solidFill>
                  <a:schemeClr val="tx1"/>
                </a:solidFill>
              </a:defRPr>
            </a:lvl3pPr>
            <a:lvl4pPr>
              <a:defRPr lang="de-DE" noProof="0" dirty="0" smtClean="0">
                <a:solidFill>
                  <a:schemeClr val="tx1"/>
                </a:solidFill>
              </a:defRPr>
            </a:lvl4pPr>
            <a:lvl5pPr>
              <a:defRPr lang="de-DE" noProof="0" dirty="0">
                <a:solidFill>
                  <a:schemeClr val="tx1"/>
                </a:solidFill>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4" name="cdtContent Placeholder 3 Id4"/>
          <p:cNvSpPr>
            <a:spLocks noGrp="1"/>
          </p:cNvSpPr>
          <p:nvPr>
            <p:ph sz="quarter" idx="2" hasCustomPrompt="1"/>
            <p:custDataLst>
              <p:tags r:id="rId4"/>
            </p:custDataLst>
          </p:nvPr>
        </p:nvSpPr>
        <p:spPr>
          <a:xfrm>
            <a:off x="4716463" y="1412875"/>
            <a:ext cx="403225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kumimoji="0" lang="de-DE" sz="1800" b="0" i="0" u="none" strike="noStrike" kern="0" cap="none" spc="0" normalizeH="0" baseline="0" noProof="0" dirty="0" smtClean="0">
                <a:ln>
                  <a:noFill/>
                </a:ln>
                <a:solidFill>
                  <a:schemeClr val="tx1"/>
                </a:solidFill>
                <a:effectLst/>
                <a:uLnTx/>
                <a:uFillTx/>
              </a:defRPr>
            </a:lvl2pPr>
            <a:lvl3pPr>
              <a:defRPr kumimoji="0" lang="de-DE" sz="1800" b="0" i="0" u="none" strike="noStrike" kern="0" cap="none" spc="0" normalizeH="0" baseline="0" noProof="0" dirty="0" smtClean="0">
                <a:ln>
                  <a:noFill/>
                </a:ln>
                <a:solidFill>
                  <a:schemeClr val="tx1"/>
                </a:solidFill>
                <a:effectLst/>
                <a:uLnTx/>
                <a:uFillTx/>
              </a:defRPr>
            </a:lvl3pPr>
            <a:lvl4pPr>
              <a:defRPr kumimoji="0" lang="de-DE" sz="1800" b="0" i="0" u="none" strike="noStrike" kern="0" cap="none" spc="0" normalizeH="0" baseline="0" noProof="0" dirty="0" smtClean="0">
                <a:ln>
                  <a:noFill/>
                </a:ln>
                <a:solidFill>
                  <a:schemeClr val="tx1"/>
                </a:solidFill>
                <a:effectLst/>
                <a:uLnTx/>
                <a:uFillTx/>
              </a:defRPr>
            </a:lvl4pPr>
            <a:lvl5pPr>
              <a:defRPr kumimoji="0" lang="de-DE" sz="1800" b="0" i="0" u="none" strike="noStrike" kern="0" cap="none" spc="0" normalizeH="0" baseline="0" noProof="0" dirty="0">
                <a:ln>
                  <a:noFill/>
                </a:ln>
                <a:solidFill>
                  <a:schemeClr val="tx1"/>
                </a:solidFill>
                <a:effectLst/>
                <a:uLnTx/>
                <a:uFillTx/>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5" name="cdtContent Placeholder 4 Id5"/>
          <p:cNvSpPr>
            <a:spLocks noGrp="1"/>
          </p:cNvSpPr>
          <p:nvPr>
            <p:ph sz="quarter" idx="3" hasCustomPrompt="1"/>
            <p:custDataLst>
              <p:tags r:id="rId5"/>
            </p:custDataLst>
          </p:nvPr>
        </p:nvSpPr>
        <p:spPr>
          <a:xfrm>
            <a:off x="539750" y="3860800"/>
            <a:ext cx="4032250"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kumimoji="0" lang="de-DE" sz="1800" b="0" i="0" u="none" strike="noStrike" kern="0" cap="none" spc="0" normalizeH="0" baseline="0" noProof="0" dirty="0" smtClean="0">
                <a:ln>
                  <a:noFill/>
                </a:ln>
                <a:solidFill>
                  <a:schemeClr val="tx1"/>
                </a:solidFill>
                <a:effectLst/>
                <a:uLnTx/>
                <a:uFillTx/>
              </a:defRPr>
            </a:lvl2pPr>
            <a:lvl3pPr>
              <a:defRPr kumimoji="0" lang="de-DE" sz="1800" b="0" i="0" u="none" strike="noStrike" kern="0" cap="none" spc="0" normalizeH="0" baseline="0" noProof="0" dirty="0" smtClean="0">
                <a:ln>
                  <a:noFill/>
                </a:ln>
                <a:solidFill>
                  <a:schemeClr val="tx1"/>
                </a:solidFill>
                <a:effectLst/>
                <a:uLnTx/>
                <a:uFillTx/>
              </a:defRPr>
            </a:lvl3pPr>
            <a:lvl4pPr>
              <a:defRPr kumimoji="0" lang="de-DE" sz="1800" b="0" i="0" u="none" strike="noStrike" kern="0" cap="none" spc="0" normalizeH="0" baseline="0" noProof="0" dirty="0" smtClean="0">
                <a:ln>
                  <a:noFill/>
                </a:ln>
                <a:solidFill>
                  <a:schemeClr val="tx1"/>
                </a:solidFill>
                <a:effectLst/>
                <a:uLnTx/>
                <a:uFillTx/>
              </a:defRPr>
            </a:lvl4pPr>
            <a:lvl5pPr>
              <a:defRPr kumimoji="0" lang="de-DE" sz="1800" b="0" i="0" u="none" strike="noStrike" kern="0" cap="none" spc="0" normalizeH="0" baseline="0" noProof="0" dirty="0">
                <a:ln>
                  <a:noFill/>
                </a:ln>
                <a:solidFill>
                  <a:schemeClr val="tx1"/>
                </a:solidFill>
                <a:effectLst/>
                <a:uLnTx/>
                <a:uFillTx/>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6" name="cdtContent Placeholder 5 Id6"/>
          <p:cNvSpPr>
            <a:spLocks noGrp="1"/>
          </p:cNvSpPr>
          <p:nvPr>
            <p:ph sz="quarter" idx="4" hasCustomPrompt="1"/>
            <p:custDataLst>
              <p:tags r:id="rId6"/>
            </p:custDataLst>
          </p:nvPr>
        </p:nvSpPr>
        <p:spPr>
          <a:xfrm>
            <a:off x="4716463" y="3860800"/>
            <a:ext cx="4032250"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kumimoji="0" lang="de-DE" sz="1800" b="0" i="0" u="none" strike="noStrike" kern="0" cap="none" spc="0" normalizeH="0" baseline="0" noProof="0" dirty="0" smtClean="0">
                <a:ln>
                  <a:noFill/>
                </a:ln>
                <a:solidFill>
                  <a:schemeClr val="tx1"/>
                </a:solidFill>
                <a:effectLst/>
                <a:uLnTx/>
                <a:uFillTx/>
              </a:defRPr>
            </a:lvl2pPr>
            <a:lvl3pPr>
              <a:defRPr kumimoji="0" lang="de-DE" sz="1800" b="0" i="0" u="none" strike="noStrike" kern="0" cap="none" spc="0" normalizeH="0" baseline="0" noProof="0" dirty="0" smtClean="0">
                <a:ln>
                  <a:noFill/>
                </a:ln>
                <a:solidFill>
                  <a:schemeClr val="tx1"/>
                </a:solidFill>
                <a:effectLst/>
                <a:uLnTx/>
                <a:uFillTx/>
              </a:defRPr>
            </a:lvl3pPr>
            <a:lvl4pPr>
              <a:defRPr kumimoji="0" lang="de-DE" sz="1800" b="0" i="0" u="none" strike="noStrike" kern="0" cap="none" spc="0" normalizeH="0" baseline="0" noProof="0" dirty="0" smtClean="0">
                <a:ln>
                  <a:noFill/>
                </a:ln>
                <a:solidFill>
                  <a:schemeClr val="tx1"/>
                </a:solidFill>
                <a:effectLst/>
                <a:uLnTx/>
                <a:uFillTx/>
              </a:defRPr>
            </a:lvl4pPr>
            <a:lvl5pPr>
              <a:defRPr kumimoji="0" lang="de-DE" sz="1800" b="0" i="0" u="none" strike="noStrike" kern="0" cap="none" spc="0" normalizeH="0" baseline="0" noProof="0" dirty="0">
                <a:ln>
                  <a:noFill/>
                </a:ln>
                <a:solidFill>
                  <a:schemeClr val="tx1"/>
                </a:solidFill>
                <a:effectLst/>
                <a:uLnTx/>
                <a:uFillTx/>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Tree>
    <p:custDataLst>
      <p:custData r:id="rId1"/>
    </p:custDataLst>
    <p:extLst>
      <p:ext uri="{BB962C8B-B14F-4D97-AF65-F5344CB8AC3E}">
        <p14:creationId xmlns:p14="http://schemas.microsoft.com/office/powerpoint/2010/main" val="335106944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ree Content + Navigation" preserve="1" userDrawn="1">
  <p:cSld name="Free Content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4" name="cdtTextplatzhalter 13 Id4"/>
          <p:cNvSpPr>
            <a:spLocks noGrp="1"/>
          </p:cNvSpPr>
          <p:nvPr>
            <p:ph type="body" sz="quarter" idx="13" hasCustomPrompt="1"/>
            <p:custDataLst>
              <p:tags r:id="rId3"/>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object (small) + Navigation" preserve="1" userDrawn="1">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67691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dtTextplatzhalter 13 Id5"/>
          <p:cNvSpPr>
            <a:spLocks noGrp="1"/>
          </p:cNvSpPr>
          <p:nvPr>
            <p:ph type="body" sz="quarter" idx="13" hasCustomPrompt="1"/>
            <p:custDataLst>
              <p:tags r:id="rId4"/>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 Navigation" preserve="1" userDrawn="1">
  <p:cSld name="Two columns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3309936"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3994149" y="1412875"/>
            <a:ext cx="3314701"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dtTextplatzhalter 13 Id7"/>
          <p:cNvSpPr>
            <a:spLocks noGrp="1"/>
          </p:cNvSpPr>
          <p:nvPr>
            <p:ph type="body" sz="quarter" idx="14" hasCustomPrompt="1"/>
            <p:custDataLst>
              <p:tags r:id="rId5"/>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rows + Navigation" preserve="1" userDrawn="1">
  <p:cSld name="Two rows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6"/>
            <a:ext cx="676910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539750" y="3860800"/>
            <a:ext cx="6769100"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dtTextplatzhalter 13 Id7"/>
          <p:cNvSpPr>
            <a:spLocks noGrp="1"/>
          </p:cNvSpPr>
          <p:nvPr>
            <p:ph type="body" sz="quarter" idx="14" hasCustomPrompt="1"/>
            <p:custDataLst>
              <p:tags r:id="rId5"/>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ur objects + Navigation" preserve="1" userDrawn="1">
  <p:cSld name="Four objects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3309936"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3994150" y="1412876"/>
            <a:ext cx="331470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dtContent Placeholder 11 Id12"/>
          <p:cNvSpPr>
            <a:spLocks noGrp="1"/>
          </p:cNvSpPr>
          <p:nvPr>
            <p:ph sz="quarter" idx="14" hasCustomPrompt="1"/>
            <p:custDataLst>
              <p:tags r:id="rId5"/>
            </p:custDataLst>
          </p:nvPr>
        </p:nvSpPr>
        <p:spPr>
          <a:xfrm>
            <a:off x="539750" y="3860800"/>
            <a:ext cx="3309936"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dtContent Placeholder 14 Id15"/>
          <p:cNvSpPr>
            <a:spLocks noGrp="1"/>
          </p:cNvSpPr>
          <p:nvPr>
            <p:ph sz="quarter" idx="15" hasCustomPrompt="1"/>
            <p:custDataLst>
              <p:tags r:id="rId6"/>
            </p:custDataLst>
          </p:nvPr>
        </p:nvSpPr>
        <p:spPr>
          <a:xfrm>
            <a:off x="3994149" y="3860800"/>
            <a:ext cx="3314701"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dtTextplatzhalter 13 Id9"/>
          <p:cNvSpPr>
            <a:spLocks noGrp="1"/>
          </p:cNvSpPr>
          <p:nvPr>
            <p:ph type="body" sz="quarter" idx="16" hasCustomPrompt="1"/>
            <p:custDataLst>
              <p:tags r:id="rId7"/>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hapter title (big bar down)" type="title" preserve="1">
  <p:cSld name="Chapter title (big bar down)">
    <p:spTree>
      <p:nvGrpSpPr>
        <p:cNvPr id="1" name=""/>
        <p:cNvGrpSpPr/>
        <p:nvPr/>
      </p:nvGrpSpPr>
      <p:grpSpPr>
        <a:xfrm>
          <a:off x="0" y="0"/>
          <a:ext cx="0" cy="0"/>
          <a:chOff x="0" y="0"/>
          <a:chExt cx="0" cy="0"/>
        </a:xfrm>
      </p:grpSpPr>
      <p:pic>
        <p:nvPicPr>
          <p:cNvPr id="10" name="Grafik 9"/>
          <p:cNvPicPr>
            <a:picLocks/>
          </p:cNvPicPr>
          <p:nvPr userDrawn="1"/>
        </p:nvPicPr>
        <p:blipFill rotWithShape="1">
          <a:blip r:embed="rId7">
            <a:extLst>
              <a:ext uri="{28A0092B-C50C-407E-A947-70E740481C1C}">
                <a14:useLocalDpi xmlns:a14="http://schemas.microsoft.com/office/drawing/2010/main" val="0"/>
              </a:ext>
            </a:extLst>
          </a:blip>
          <a:srcRect t="986" b="-1"/>
          <a:stretch/>
        </p:blipFill>
        <p:spPr>
          <a:xfrm>
            <a:off x="0" y="1588"/>
            <a:ext cx="9176648" cy="4148137"/>
          </a:xfrm>
          <a:prstGeom prst="rect">
            <a:avLst/>
          </a:prstGeom>
        </p:spPr>
      </p:pic>
      <p:sp>
        <p:nvSpPr>
          <p:cNvPr id="57350" name="cdtRectangle 115 Id57350"/>
          <p:cNvSpPr>
            <a:spLocks noGrp="1" noChangeArrowheads="1"/>
          </p:cNvSpPr>
          <p:nvPr>
            <p:ph type="ctrTitle" hasCustomPrompt="1"/>
            <p:custDataLst>
              <p:tags r:id="rId2"/>
            </p:custDataLst>
          </p:nvPr>
        </p:nvSpPr>
        <p:spPr bwMode="gray">
          <a:xfrm>
            <a:off x="250825" y="4149726"/>
            <a:ext cx="8893175" cy="870014"/>
          </a:xfrm>
          <a:solidFill>
            <a:srgbClr val="879BAA"/>
          </a:solidFill>
        </p:spPr>
        <p:txBody>
          <a:bodyPr wrap="square" lIns="270000" tIns="144000" rIns="396000" bIns="108000" anchor="t">
            <a:spAutoFit/>
          </a:bodyPr>
          <a:lstStyle>
            <a:lvl1pPr>
              <a:defRPr sz="4000" smtClean="0">
                <a:solidFill>
                  <a:srgbClr val="FFFFFF"/>
                </a:solidFill>
                <a:latin typeface="Arial" pitchFamily="34" charset="0"/>
              </a:defRPr>
            </a:lvl1pPr>
          </a:lstStyle>
          <a:p>
            <a:r>
              <a:rPr lang="en-US" dirty="0" smtClean="0"/>
              <a:t>Enter chapter title</a:t>
            </a:r>
          </a:p>
        </p:txBody>
      </p:sp>
      <p:sp>
        <p:nvSpPr>
          <p:cNvPr id="57351" name="cdtRectangle 116 Id57351"/>
          <p:cNvSpPr>
            <a:spLocks noGrp="1" noChangeArrowheads="1"/>
          </p:cNvSpPr>
          <p:nvPr>
            <p:ph type="subTitle" idx="1" hasCustomPrompt="1"/>
            <p:custDataLst>
              <p:tags r:id="rId3"/>
            </p:custDataLst>
          </p:nvPr>
        </p:nvSpPr>
        <p:spPr bwMode="gray">
          <a:xfrm>
            <a:off x="250825" y="3756644"/>
            <a:ext cx="8893175" cy="393082"/>
          </a:xfrm>
          <a:solidFill>
            <a:srgbClr val="233746">
              <a:alpha val="65000"/>
            </a:srgbClr>
          </a:solidFill>
        </p:spPr>
        <p:txBody>
          <a:bodyPr wrap="square" lIns="270000" tIns="18000" rIns="396000" bIns="36000" anchor="b">
            <a:noAutofit/>
          </a:bodyPr>
          <a:lstStyle>
            <a:lvl1pPr>
              <a:defRPr sz="2000" baseline="0" smtClean="0">
                <a:solidFill>
                  <a:schemeClr val="bg1"/>
                </a:solidFill>
                <a:latin typeface="Arial" pitchFamily="34" charset="0"/>
              </a:defRPr>
            </a:lvl1pPr>
          </a:lstStyle>
          <a:p>
            <a:r>
              <a:rPr lang="en-US" dirty="0" smtClean="0"/>
              <a:t>Enter subhead</a:t>
            </a:r>
          </a:p>
        </p:txBody>
      </p:sp>
      <p:pic>
        <p:nvPicPr>
          <p:cNvPr id="8" name="cdtPicture 7 Id8" descr="sie_logo_layer_petrol_rgb"/>
          <p:cNvPicPr>
            <a:picLocks noChangeAspect="1" noChangeArrowheads="1"/>
          </p:cNvPicPr>
          <p:nvPr userDrawn="1">
            <p:custDataLst>
              <p:tags r:id="rId4"/>
            </p:custDataLst>
          </p:nvPr>
        </p:nvPicPr>
        <p:blipFill>
          <a:blip r:embed="rId8"/>
          <a:srcRect/>
          <a:stretch>
            <a:fillRect/>
          </a:stretch>
        </p:blipFill>
        <p:spPr bwMode="auto">
          <a:xfrm>
            <a:off x="7308850" y="0"/>
            <a:ext cx="1439863" cy="804863"/>
          </a:xfrm>
          <a:prstGeom prst="rect">
            <a:avLst/>
          </a:prstGeom>
          <a:noFill/>
        </p:spPr>
      </p:pic>
      <p:sp>
        <p:nvSpPr>
          <p:cNvPr id="9" name="cdtText Box 101 Id9"/>
          <p:cNvSpPr txBox="1">
            <a:spLocks noChangeArrowheads="1"/>
          </p:cNvSpPr>
          <p:nvPr userDrawn="1">
            <p:custDataLst>
              <p:tags r:id="rId5"/>
            </p:custDataLst>
          </p:nvPr>
        </p:nvSpPr>
        <p:spPr bwMode="auto">
          <a:xfrm>
            <a:off x="4572000"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spTree>
    <p:custDataLst>
      <p:custData r:id="rId1"/>
    </p:custData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mage + Index/Contact" preserve="1" userDrawn="1">
  <p:cSld name="Image + Index/Contact">
    <p:spTree>
      <p:nvGrpSpPr>
        <p:cNvPr id="1" name=""/>
        <p:cNvGrpSpPr/>
        <p:nvPr/>
      </p:nvGrpSpPr>
      <p:grpSpPr>
        <a:xfrm>
          <a:off x="0" y="0"/>
          <a:ext cx="0" cy="0"/>
          <a:chOff x="0" y="0"/>
          <a:chExt cx="0" cy="0"/>
        </a:xfrm>
      </p:grpSpPr>
      <p:sp>
        <p:nvSpPr>
          <p:cNvPr id="3" name="cdtRectangle 2 Id3"/>
          <p:cNvSpPr/>
          <p:nvPr userDrawn="1">
            <p:custDataLst>
              <p:tags r:id="rId2"/>
            </p:custDataLst>
          </p:nvPr>
        </p:nvSpPr>
        <p:spPr bwMode="auto">
          <a:xfrm>
            <a:off x="4716464" y="1412875"/>
            <a:ext cx="4427537" cy="4752975"/>
          </a:xfrm>
          <a:prstGeom prst="rect">
            <a:avLst/>
          </a:prstGeom>
          <a:solidFill>
            <a:srgbClr val="D7D7C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smtClean="0">
              <a:solidFill>
                <a:schemeClr val="tx1"/>
              </a:solidFill>
            </a:endParaRPr>
          </a:p>
        </p:txBody>
      </p:sp>
      <p:sp>
        <p:nvSpPr>
          <p:cNvPr id="2" name="cdtTitle 1 Id2"/>
          <p:cNvSpPr>
            <a:spLocks noGrp="1"/>
          </p:cNvSpPr>
          <p:nvPr>
            <p:ph type="title" hasCustomPrompt="1"/>
            <p:custDataLst>
              <p:tags r:id="rId3"/>
            </p:custDataLst>
          </p:nvPr>
        </p:nvSpPr>
        <p:spPr>
          <a:xfrm>
            <a:off x="0" y="0"/>
            <a:ext cx="9144000" cy="1268413"/>
          </a:xfrm>
        </p:spPr>
        <p:txBody>
          <a:bodyPr/>
          <a:lstStyle>
            <a:lvl1pPr>
              <a:defRPr/>
            </a:lvl1pPr>
          </a:lstStyle>
          <a:p>
            <a:r>
              <a:rPr lang="en-US" dirty="0" smtClean="0"/>
              <a:t>Click the style sheet to edit the title</a:t>
            </a:r>
            <a:endParaRPr lang="en-US" dirty="0"/>
          </a:p>
        </p:txBody>
      </p:sp>
      <p:sp>
        <p:nvSpPr>
          <p:cNvPr id="11" name="cdtPicture Placeholder 10 Id11"/>
          <p:cNvSpPr>
            <a:spLocks noGrp="1"/>
          </p:cNvSpPr>
          <p:nvPr>
            <p:ph type="pic" sz="quarter" idx="13" hasCustomPrompt="1"/>
            <p:custDataLst>
              <p:tags r:id="rId4"/>
            </p:custDataLst>
          </p:nvPr>
        </p:nvSpPr>
        <p:spPr>
          <a:xfrm>
            <a:off x="0" y="1412875"/>
            <a:ext cx="4572000" cy="4752975"/>
          </a:xfrm>
        </p:spPr>
        <p:txBody>
          <a:bodyPr/>
          <a:lstStyle>
            <a:lvl1pPr>
              <a:defRPr/>
            </a:lvl1pPr>
          </a:lstStyle>
          <a:p>
            <a:r>
              <a:rPr lang="de-DE" dirty="0" smtClean="0"/>
              <a:t> </a:t>
            </a:r>
            <a:endParaRPr lang="de-DE" dirty="0"/>
          </a:p>
        </p:txBody>
      </p:sp>
      <p:sp>
        <p:nvSpPr>
          <p:cNvPr id="13" name="cdtText Placeholder 12 Id13"/>
          <p:cNvSpPr>
            <a:spLocks noGrp="1"/>
          </p:cNvSpPr>
          <p:nvPr>
            <p:ph type="body" sz="quarter" idx="14" hasCustomPrompt="1"/>
            <p:custDataLst>
              <p:tags r:id="rId5"/>
            </p:custDataLst>
          </p:nvPr>
        </p:nvSpPr>
        <p:spPr bwMode="auto">
          <a:xfrm>
            <a:off x="4716464" y="1412875"/>
            <a:ext cx="4427537" cy="4752975"/>
          </a:xfrm>
          <a:solidFill>
            <a:srgbClr val="D7D7CD"/>
          </a:solidFill>
        </p:spPr>
        <p:txBody>
          <a:bodyPr lIns="252000" tIns="144000" rIns="396000" bIns="144000"/>
          <a:lstStyle>
            <a:lvl1pPr marL="0" indent="0">
              <a:lnSpc>
                <a:spcPct val="100000"/>
              </a:lnSpc>
              <a:spcBef>
                <a:spcPts val="500"/>
              </a:spcBef>
              <a:spcAft>
                <a:spcPts val="500"/>
              </a:spcAft>
              <a:buClr>
                <a:schemeClr val="bg2"/>
              </a:buClr>
              <a:buFont typeface="Arial" pitchFamily="34" charset="0"/>
              <a:buNone/>
              <a:tabLst>
                <a:tab pos="3773488" algn="r"/>
              </a:tabLst>
              <a:defRPr>
                <a:solidFill>
                  <a:srgbClr val="000000"/>
                </a:solidFill>
              </a:defRPr>
            </a:lvl1pPr>
            <a:lvl2pPr marL="179388" indent="-177800">
              <a:lnSpc>
                <a:spcPct val="100000"/>
              </a:lnSpc>
              <a:spcBef>
                <a:spcPts val="500"/>
              </a:spcBef>
              <a:spcAft>
                <a:spcPts val="500"/>
              </a:spcAft>
              <a:buClr>
                <a:schemeClr val="accent1"/>
              </a:buClr>
              <a:buFont typeface="Arial" pitchFamily="34" charset="0"/>
              <a:buChar char="•"/>
              <a:tabLst>
                <a:tab pos="3773488" algn="r"/>
              </a:tabLst>
              <a:defRPr b="0">
                <a:solidFill>
                  <a:srgbClr val="000000"/>
                </a:solidFill>
              </a:defRPr>
            </a:lvl2pPr>
            <a:lvl3pPr marL="177800" indent="-177800">
              <a:lnSpc>
                <a:spcPct val="100000"/>
              </a:lnSpc>
              <a:spcBef>
                <a:spcPts val="500"/>
              </a:spcBef>
              <a:spcAft>
                <a:spcPts val="500"/>
              </a:spcAft>
              <a:buClr>
                <a:schemeClr val="accent1"/>
              </a:buClr>
              <a:buFont typeface="Arial" pitchFamily="34" charset="0"/>
              <a:buChar char="•"/>
              <a:tabLst>
                <a:tab pos="3773488" algn="r"/>
              </a:tabLst>
              <a:defRPr b="1">
                <a:solidFill>
                  <a:srgbClr val="000000"/>
                </a:solidFill>
              </a:defRPr>
            </a:lvl3pPr>
            <a:lvl4pPr marL="358775" indent="-177800">
              <a:lnSpc>
                <a:spcPct val="100000"/>
              </a:lnSpc>
              <a:spcBef>
                <a:spcPts val="500"/>
              </a:spcBef>
              <a:spcAft>
                <a:spcPts val="500"/>
              </a:spcAft>
              <a:buClr>
                <a:schemeClr val="accent1"/>
              </a:buClr>
              <a:buFont typeface="Arial" pitchFamily="34" charset="0"/>
              <a:buChar char="•"/>
              <a:tabLst>
                <a:tab pos="3773488" algn="r"/>
              </a:tabLst>
              <a:defRPr b="0" baseline="0">
                <a:solidFill>
                  <a:srgbClr val="000000"/>
                </a:solidFill>
              </a:defRPr>
            </a:lvl4pPr>
            <a:lvl5pPr marL="357188" indent="-177800">
              <a:lnSpc>
                <a:spcPct val="100000"/>
              </a:lnSpc>
              <a:spcBef>
                <a:spcPts val="500"/>
              </a:spcBef>
              <a:spcAft>
                <a:spcPts val="500"/>
              </a:spcAft>
              <a:buClr>
                <a:schemeClr val="accent1"/>
              </a:buClr>
              <a:buFont typeface="Arial" pitchFamily="34" charset="0"/>
              <a:buChar char="•"/>
              <a:tabLst>
                <a:tab pos="3773488"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3773488"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fr-FR" dirty="0" smtClean="0"/>
              <a:t>active </a:t>
            </a:r>
            <a:r>
              <a:rPr lang="fr-FR" dirty="0" err="1" smtClean="0"/>
              <a:t>chapter</a:t>
            </a:r>
            <a:endParaRPr lang="fr-FR" dirty="0" smtClean="0"/>
          </a:p>
          <a:p>
            <a:pPr lvl="3"/>
            <a:r>
              <a:rPr lang="fr-FR" dirty="0" err="1" smtClean="0"/>
              <a:t>subchapter</a:t>
            </a:r>
            <a:endParaRPr lang="fr-FR" dirty="0" smtClean="0"/>
          </a:p>
          <a:p>
            <a:pPr lvl="4"/>
            <a:r>
              <a:rPr lang="fr-FR" dirty="0" smtClean="0"/>
              <a:t>active </a:t>
            </a:r>
            <a:r>
              <a:rPr lang="fr-FR" dirty="0" err="1" smtClean="0"/>
              <a:t>subchapter</a:t>
            </a:r>
            <a:endParaRPr lang="fr-FR" dirty="0" smtClean="0"/>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15" y="1412875"/>
            <a:ext cx="4570168" cy="4752975"/>
          </a:xfrm>
          <a:prstGeom prst="rect">
            <a:avLst/>
          </a:prstGeom>
        </p:spPr>
      </p:pic>
    </p:spTree>
    <p:custDataLst>
      <p:custData r:id="rId1"/>
    </p:custData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 Index" preserve="1" userDrawn="1">
  <p:cSld name="Text + Index">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13" name="cdtText Placeholder 12 Id13"/>
          <p:cNvSpPr>
            <a:spLocks noGrp="1"/>
          </p:cNvSpPr>
          <p:nvPr>
            <p:ph type="body" sz="quarter" idx="13" hasCustomPrompt="1"/>
            <p:custDataLst>
              <p:tags r:id="rId3"/>
            </p:custDataLst>
          </p:nvPr>
        </p:nvSpPr>
        <p:spPr>
          <a:xfrm>
            <a:off x="539750"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dtText Placeholder 12 Id5"/>
          <p:cNvSpPr>
            <a:spLocks noGrp="1"/>
          </p:cNvSpPr>
          <p:nvPr>
            <p:ph type="body" sz="quarter" idx="14" hasCustomPrompt="1"/>
            <p:custDataLst>
              <p:tags r:id="rId4"/>
            </p:custDataLst>
          </p:nvPr>
        </p:nvSpPr>
        <p:spPr bwMode="auto">
          <a:xfrm>
            <a:off x="4716464" y="1412875"/>
            <a:ext cx="4427537" cy="4752975"/>
          </a:xfrm>
          <a:solidFill>
            <a:srgbClr val="D7D7CD"/>
          </a:solidFill>
        </p:spPr>
        <p:txBody>
          <a:bodyPr lIns="252000" tIns="144000" rIns="396000" bIns="144000"/>
          <a:lstStyle>
            <a:lvl1pPr marL="0" indent="0">
              <a:lnSpc>
                <a:spcPct val="100000"/>
              </a:lnSpc>
              <a:spcBef>
                <a:spcPts val="500"/>
              </a:spcBef>
              <a:spcAft>
                <a:spcPts val="500"/>
              </a:spcAft>
              <a:buClr>
                <a:schemeClr val="bg2"/>
              </a:buClr>
              <a:buFont typeface="Arial" pitchFamily="34" charset="0"/>
              <a:buNone/>
              <a:tabLst>
                <a:tab pos="3773488" algn="r"/>
              </a:tabLst>
              <a:defRPr>
                <a:solidFill>
                  <a:srgbClr val="000000"/>
                </a:solidFill>
              </a:defRPr>
            </a:lvl1pPr>
            <a:lvl2pPr marL="179388" indent="-177800">
              <a:lnSpc>
                <a:spcPct val="100000"/>
              </a:lnSpc>
              <a:spcBef>
                <a:spcPts val="500"/>
              </a:spcBef>
              <a:spcAft>
                <a:spcPts val="500"/>
              </a:spcAft>
              <a:buClr>
                <a:schemeClr val="accent1"/>
              </a:buClr>
              <a:buFont typeface="Arial" pitchFamily="34" charset="0"/>
              <a:buChar char="•"/>
              <a:tabLst>
                <a:tab pos="3773488" algn="r"/>
              </a:tabLst>
              <a:defRPr b="0">
                <a:solidFill>
                  <a:srgbClr val="000000"/>
                </a:solidFill>
              </a:defRPr>
            </a:lvl2pPr>
            <a:lvl3pPr marL="177800" indent="-177800">
              <a:lnSpc>
                <a:spcPct val="100000"/>
              </a:lnSpc>
              <a:spcBef>
                <a:spcPts val="500"/>
              </a:spcBef>
              <a:spcAft>
                <a:spcPts val="500"/>
              </a:spcAft>
              <a:buClr>
                <a:schemeClr val="accent1"/>
              </a:buClr>
              <a:buFont typeface="Arial" pitchFamily="34" charset="0"/>
              <a:buChar char="•"/>
              <a:tabLst>
                <a:tab pos="3773488" algn="r"/>
              </a:tabLst>
              <a:defRPr b="1">
                <a:solidFill>
                  <a:srgbClr val="000000"/>
                </a:solidFill>
              </a:defRPr>
            </a:lvl3pPr>
            <a:lvl4pPr marL="358775" indent="-177800">
              <a:lnSpc>
                <a:spcPct val="100000"/>
              </a:lnSpc>
              <a:spcBef>
                <a:spcPts val="500"/>
              </a:spcBef>
              <a:spcAft>
                <a:spcPts val="500"/>
              </a:spcAft>
              <a:buClr>
                <a:schemeClr val="accent1"/>
              </a:buClr>
              <a:buFont typeface="Arial" pitchFamily="34" charset="0"/>
              <a:buChar char="•"/>
              <a:tabLst>
                <a:tab pos="3773488" algn="r"/>
              </a:tabLst>
              <a:defRPr b="0" baseline="0">
                <a:solidFill>
                  <a:srgbClr val="000000"/>
                </a:solidFill>
              </a:defRPr>
            </a:lvl4pPr>
            <a:lvl5pPr marL="357188" indent="-177800">
              <a:lnSpc>
                <a:spcPct val="100000"/>
              </a:lnSpc>
              <a:spcBef>
                <a:spcPts val="500"/>
              </a:spcBef>
              <a:spcAft>
                <a:spcPts val="500"/>
              </a:spcAft>
              <a:buClr>
                <a:schemeClr val="accent1"/>
              </a:buClr>
              <a:buFont typeface="Arial" pitchFamily="34" charset="0"/>
              <a:buChar char="•"/>
              <a:tabLst>
                <a:tab pos="3773488"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3773488"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en-US" dirty="0" smtClean="0"/>
              <a:t>active chapter</a:t>
            </a:r>
          </a:p>
          <a:p>
            <a:pPr lvl="3"/>
            <a:r>
              <a:rPr lang="en-US" dirty="0" smtClean="0"/>
              <a:t>subchapter</a:t>
            </a:r>
          </a:p>
          <a:p>
            <a:pPr lvl="4"/>
            <a:r>
              <a:rPr lang="en-US" dirty="0" smtClean="0"/>
              <a:t>active subchapter</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ree Content" type="titleOnly" preserve="1">
  <p:cSld name="Free Content">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a:noFill/>
          <a:ln w="9525">
            <a:noFill/>
            <a:miter lim="800000"/>
            <a:headEnd/>
            <a:tailEnd/>
          </a:ln>
        </p:spPr>
        <p:txBody>
          <a:bodyPr vert="horz" wrap="square" lIns="540000" tIns="396000" rIns="2124000" bIns="234000" numCol="1" anchor="b" anchorCtr="0" compatLnSpc="1">
            <a:prstTxWarp prst="textNoShape">
              <a:avLst/>
            </a:prstTxWarp>
          </a:bodyPr>
          <a:lstStyle>
            <a:lvl1pPr>
              <a:defRPr lang="de-DE" noProof="0" dirty="0"/>
            </a:lvl1pPr>
          </a:lstStyle>
          <a:p>
            <a:pPr lvl="0"/>
            <a:r>
              <a:rPr lang="en-US" noProof="0" dirty="0" smtClean="0"/>
              <a:t>Click the style sheet to edit the title</a:t>
            </a:r>
            <a:endParaRPr kumimoji="0" lang="en-US" sz="2000"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Tree>
    <p:custDataLst>
      <p:custData r:id="rId1"/>
    </p:custDataLst>
    <p:extLst>
      <p:ext uri="{BB962C8B-B14F-4D97-AF65-F5344CB8AC3E}">
        <p14:creationId xmlns:p14="http://schemas.microsoft.com/office/powerpoint/2010/main" val="337098441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1" y="1412875"/>
            <a:ext cx="8208963"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object (small)" type="obj" preserve="1">
  <p:cSld name="One object (small)">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67691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type="twoObj" preserve="1">
  <p:cSld name="Two column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a:noFill/>
          <a:ln w="9525">
            <a:noFill/>
            <a:miter lim="800000"/>
            <a:headEnd/>
            <a:tailEnd/>
          </a:ln>
        </p:spPr>
        <p:txBody>
          <a:bodyPr vert="horz" wrap="square" lIns="540000" tIns="396000" rIns="2124000" bIns="234000" numCol="1" anchor="b"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lang="de-DE"/>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noProof="0" dirty="0" smtClean="0"/>
              <a:t>Click the style sheet to edit the title</a:t>
            </a:r>
            <a:endParaRPr kumimoji="0" lang="en-US" sz="2000"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half" idx="1" hasCustomPrompt="1"/>
            <p:custDataLst>
              <p:tags r:id="rId3"/>
            </p:custDataLst>
          </p:nvPr>
        </p:nvSpPr>
        <p:spPr>
          <a:xfrm>
            <a:off x="539750"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lang="de-DE" noProof="0" dirty="0" smtClean="0">
                <a:solidFill>
                  <a:schemeClr val="tx1"/>
                </a:solidFill>
              </a:defRPr>
            </a:lvl2pPr>
            <a:lvl3pPr>
              <a:defRPr lang="de-DE" noProof="0" dirty="0" smtClean="0"/>
            </a:lvl3pPr>
            <a:lvl4pPr>
              <a:defRPr lang="de-DE" noProof="0" dirty="0" smtClean="0">
                <a:solidFill>
                  <a:schemeClr val="tx1"/>
                </a:solidFill>
              </a:defRPr>
            </a:lvl4pPr>
            <a:lvl5pPr>
              <a:defRPr lang="de-DE" noProof="0" dirty="0">
                <a:solidFill>
                  <a:schemeClr val="tx1"/>
                </a:solidFill>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4" name="cdtContent Placeholder 3 Id4"/>
          <p:cNvSpPr>
            <a:spLocks noGrp="1"/>
          </p:cNvSpPr>
          <p:nvPr>
            <p:ph sz="half" idx="2" hasCustomPrompt="1"/>
            <p:custDataLst>
              <p:tags r:id="rId4"/>
            </p:custDataLst>
          </p:nvPr>
        </p:nvSpPr>
        <p:spPr>
          <a:xfrm>
            <a:off x="4716463"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noProof="0" dirty="0" smtClean="0">
                <a:solidFill>
                  <a:schemeClr val="tx1"/>
                </a:solidFill>
              </a:defRPr>
            </a:lvl2pPr>
            <a:lvl3pPr>
              <a:defRPr lang="de-DE" noProof="0" dirty="0" smtClean="0">
                <a:solidFill>
                  <a:schemeClr val="tx1"/>
                </a:solidFill>
              </a:defRPr>
            </a:lvl3pPr>
            <a:lvl4pPr>
              <a:defRPr lang="de-DE" noProof="0" dirty="0" smtClean="0">
                <a:solidFill>
                  <a:schemeClr val="tx1"/>
                </a:solidFill>
              </a:defRPr>
            </a:lvl4pPr>
            <a:lvl5pPr>
              <a:defRPr lang="de-DE" noProof="0" dirty="0">
                <a:solidFill>
                  <a:schemeClr val="tx1"/>
                </a:solidFill>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Tree>
    <p:custDataLst>
      <p:custData r:id="rId1"/>
    </p:custDataLst>
    <p:extLst>
      <p:ext uri="{BB962C8B-B14F-4D97-AF65-F5344CB8AC3E}">
        <p14:creationId xmlns:p14="http://schemas.microsoft.com/office/powerpoint/2010/main" val="6614307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rows" preserve="1" userDrawn="1">
  <p:cSld name="Two row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6"/>
            <a:ext cx="8208963"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539750" y="3860800"/>
            <a:ext cx="8208963"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26" Type="http://schemas.openxmlformats.org/officeDocument/2006/relationships/tags" Target="../tags/tag10.xml"/><Relationship Id="rId39" Type="http://schemas.openxmlformats.org/officeDocument/2006/relationships/tags" Target="../tags/tag23.xml"/><Relationship Id="rId3" Type="http://schemas.openxmlformats.org/officeDocument/2006/relationships/slideLayout" Target="../slideLayouts/slideLayout3.xml"/><Relationship Id="rId21" Type="http://schemas.openxmlformats.org/officeDocument/2006/relationships/tags" Target="../tags/tag5.xml"/><Relationship Id="rId34" Type="http://schemas.openxmlformats.org/officeDocument/2006/relationships/tags" Target="../tags/tag18.xml"/><Relationship Id="rId42" Type="http://schemas.openxmlformats.org/officeDocument/2006/relationships/tags" Target="../tags/tag26.xml"/><Relationship Id="rId47" Type="http://schemas.openxmlformats.org/officeDocument/2006/relationships/tags" Target="../tags/tag3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5" Type="http://schemas.openxmlformats.org/officeDocument/2006/relationships/tags" Target="../tags/tag9.xml"/><Relationship Id="rId33" Type="http://schemas.openxmlformats.org/officeDocument/2006/relationships/tags" Target="../tags/tag17.xml"/><Relationship Id="rId38" Type="http://schemas.openxmlformats.org/officeDocument/2006/relationships/tags" Target="../tags/tag22.xml"/><Relationship Id="rId46" Type="http://schemas.openxmlformats.org/officeDocument/2006/relationships/tags" Target="../tags/tag30.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4.xml"/><Relationship Id="rId29" Type="http://schemas.openxmlformats.org/officeDocument/2006/relationships/tags" Target="../tags/tag13.xml"/><Relationship Id="rId41" Type="http://schemas.openxmlformats.org/officeDocument/2006/relationships/tags" Target="../tags/tag2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8.xml"/><Relationship Id="rId32" Type="http://schemas.openxmlformats.org/officeDocument/2006/relationships/tags" Target="../tags/tag16.xml"/><Relationship Id="rId37" Type="http://schemas.openxmlformats.org/officeDocument/2006/relationships/tags" Target="../tags/tag21.xml"/><Relationship Id="rId40" Type="http://schemas.openxmlformats.org/officeDocument/2006/relationships/tags" Target="../tags/tag24.xml"/><Relationship Id="rId45" Type="http://schemas.openxmlformats.org/officeDocument/2006/relationships/tags" Target="../tags/tag29.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7.xml"/><Relationship Id="rId28" Type="http://schemas.openxmlformats.org/officeDocument/2006/relationships/tags" Target="../tags/tag12.xml"/><Relationship Id="rId36" Type="http://schemas.openxmlformats.org/officeDocument/2006/relationships/tags" Target="../tags/tag20.xml"/><Relationship Id="rId10" Type="http://schemas.openxmlformats.org/officeDocument/2006/relationships/slideLayout" Target="../slideLayouts/slideLayout10.xml"/><Relationship Id="rId19" Type="http://schemas.openxmlformats.org/officeDocument/2006/relationships/tags" Target="../tags/tag3.xml"/><Relationship Id="rId31" Type="http://schemas.openxmlformats.org/officeDocument/2006/relationships/tags" Target="../tags/tag15.xml"/><Relationship Id="rId44" Type="http://schemas.openxmlformats.org/officeDocument/2006/relationships/tags" Target="../tags/tag2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6.xml"/><Relationship Id="rId27" Type="http://schemas.openxmlformats.org/officeDocument/2006/relationships/tags" Target="../tags/tag11.xml"/><Relationship Id="rId30" Type="http://schemas.openxmlformats.org/officeDocument/2006/relationships/tags" Target="../tags/tag14.xml"/><Relationship Id="rId35" Type="http://schemas.openxmlformats.org/officeDocument/2006/relationships/tags" Target="../tags/tag19.xml"/><Relationship Id="rId43" Type="http://schemas.openxmlformats.org/officeDocument/2006/relationships/tags" Target="../tags/tag27.xml"/><Relationship Id="rId48"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7" name="cdtRectangle 12 Id7"/>
          <p:cNvSpPr>
            <a:spLocks noChangeArrowheads="1"/>
          </p:cNvSpPr>
          <p:nvPr>
            <p:custDataLst>
              <p:tags r:id="rId18"/>
            </p:custDataLst>
          </p:nvPr>
        </p:nvSpPr>
        <p:spPr bwMode="gray">
          <a:xfrm>
            <a:off x="0" y="0"/>
            <a:ext cx="9144000" cy="1268413"/>
          </a:xfrm>
          <a:prstGeom prst="rect">
            <a:avLst/>
          </a:prstGeom>
          <a:solidFill>
            <a:schemeClr val="lt2"/>
          </a:solidFill>
          <a:ln w="9525">
            <a:noFill/>
            <a:miter lim="800000"/>
            <a:headEnd/>
            <a:tailEnd/>
          </a:ln>
          <a:effectLst/>
        </p:spPr>
        <p:txBody>
          <a:bodyPr wrap="none" anchor="ctr">
            <a:noAutofit/>
          </a:bodyPr>
          <a:lstStyle/>
          <a:p>
            <a:endParaRPr lang="en-US"/>
          </a:p>
        </p:txBody>
      </p:sp>
      <p:sp>
        <p:nvSpPr>
          <p:cNvPr id="13" name="cdtTextBox 12 Id13"/>
          <p:cNvSpPr txBox="1"/>
          <p:nvPr>
            <p:custDataLst>
              <p:tags r:id="rId19"/>
            </p:custDataLst>
          </p:nvPr>
        </p:nvSpPr>
        <p:spPr>
          <a:xfrm>
            <a:off x="0" y="6598800"/>
            <a:ext cx="2549519" cy="259200"/>
          </a:xfrm>
          <a:prstGeom prst="rect">
            <a:avLst/>
          </a:prstGeom>
          <a:noFill/>
        </p:spPr>
        <p:txBody>
          <a:bodyPr wrap="square" lIns="1476000" tIns="0" rIns="0" bIns="115200" rtlCol="0">
            <a:noAutofit/>
          </a:bodyPr>
          <a:lstStyle/>
          <a:p>
            <a:pPr>
              <a:lnSpc>
                <a:spcPct val="110000"/>
              </a:lnSpc>
              <a:spcBef>
                <a:spcPts val="0"/>
              </a:spcBef>
            </a:pPr>
            <a:r>
              <a:rPr lang="en-US" sz="1000" noProof="0" dirty="0" smtClean="0">
                <a:solidFill>
                  <a:srgbClr val="879BAA"/>
                </a:solidFill>
              </a:rPr>
              <a:t>2014-05-13</a:t>
            </a:r>
          </a:p>
        </p:txBody>
      </p:sp>
      <p:sp>
        <p:nvSpPr>
          <p:cNvPr id="9" name="cdtText Box 133 Id9"/>
          <p:cNvSpPr txBox="1">
            <a:spLocks noChangeArrowheads="1"/>
          </p:cNvSpPr>
          <p:nvPr>
            <p:custDataLst>
              <p:tags r:id="rId20"/>
            </p:custDataLst>
          </p:nvPr>
        </p:nvSpPr>
        <p:spPr bwMode="auto">
          <a:xfrm>
            <a:off x="0" y="6165850"/>
            <a:ext cx="9144000" cy="431800"/>
          </a:xfrm>
          <a:prstGeom prst="rect">
            <a:avLst/>
          </a:prstGeom>
          <a:noFill/>
          <a:ln w="9525">
            <a:noFill/>
            <a:miter lim="800000"/>
            <a:headEnd/>
            <a:tailEnd/>
          </a:ln>
          <a:effectLst/>
        </p:spPr>
        <p:txBody>
          <a:bodyPr lIns="540000" tIns="144000" rIns="2124000" bIns="0" anchor="ctr"/>
          <a:lstStyle/>
          <a:p>
            <a:r>
              <a:rPr lang="en-US" sz="1000" b="0" dirty="0" smtClean="0">
                <a:solidFill>
                  <a:srgbClr val="879BAA"/>
                </a:solidFill>
              </a:rPr>
              <a:t>Restricted © Siemens AG 201</a:t>
            </a:r>
            <a:endParaRPr lang="en-US" sz="1000" b="0" dirty="0">
              <a:solidFill>
                <a:srgbClr val="879BAA"/>
              </a:solidFill>
            </a:endParaRPr>
          </a:p>
        </p:txBody>
      </p:sp>
      <p:sp>
        <p:nvSpPr>
          <p:cNvPr id="3079" name="cdtRectangle 116 Id3079"/>
          <p:cNvSpPr>
            <a:spLocks noGrp="1" noChangeArrowheads="1"/>
          </p:cNvSpPr>
          <p:nvPr>
            <p:ph type="body" idx="1"/>
            <p:custDataLst>
              <p:tags r:id="rId21"/>
            </p:custDataLst>
          </p:nvPr>
        </p:nvSpPr>
        <p:spPr bwMode="auto">
          <a:xfrm>
            <a:off x="539751" y="1412875"/>
            <a:ext cx="8208963" cy="4752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cdtTextBox 11 Id12"/>
          <p:cNvSpPr txBox="1"/>
          <p:nvPr>
            <p:custDataLst>
              <p:tags r:id="rId22"/>
            </p:custDataLst>
          </p:nvPr>
        </p:nvSpPr>
        <p:spPr>
          <a:xfrm>
            <a:off x="-1" y="6598800"/>
            <a:ext cx="1393200" cy="259200"/>
          </a:xfrm>
          <a:prstGeom prst="rect">
            <a:avLst/>
          </a:prstGeom>
          <a:noFill/>
        </p:spPr>
        <p:txBody>
          <a:bodyPr wrap="square" lIns="540000" tIns="0" rIns="0" bIns="115200" rtlCol="0" anchor="t" anchorCtr="0">
            <a:noAutofit/>
          </a:bodyPr>
          <a:lstStyle/>
          <a:p>
            <a:pPr>
              <a:lnSpc>
                <a:spcPct val="110000"/>
              </a:lnSpc>
              <a:spcBef>
                <a:spcPts val="0"/>
              </a:spcBef>
            </a:pPr>
            <a:r>
              <a:rPr lang="en-US" sz="1000" noProof="0" dirty="0" smtClean="0">
                <a:solidFill>
                  <a:srgbClr val="879BAA"/>
                </a:solidFill>
              </a:rPr>
              <a:t>Page </a:t>
            </a:r>
            <a:fld id="{91E7552C-A157-4A4F-8E99-698C0325FC94}" type="slidenum">
              <a:rPr lang="en-US" sz="1000" noProof="0" smtClean="0">
                <a:solidFill>
                  <a:srgbClr val="879BAA"/>
                </a:solidFill>
              </a:rPr>
              <a:pPr>
                <a:lnSpc>
                  <a:spcPct val="110000"/>
                </a:lnSpc>
                <a:spcBef>
                  <a:spcPts val="0"/>
                </a:spcBef>
              </a:pPr>
              <a:t>‹#›</a:t>
            </a:fld>
            <a:endParaRPr lang="en-US" sz="1000" noProof="0" dirty="0" smtClean="0">
              <a:solidFill>
                <a:srgbClr val="879BAA"/>
              </a:solidFill>
            </a:endParaRPr>
          </a:p>
        </p:txBody>
      </p:sp>
      <p:sp>
        <p:nvSpPr>
          <p:cNvPr id="14" name="cdtTextBox 13 Id14"/>
          <p:cNvSpPr txBox="1"/>
          <p:nvPr>
            <p:custDataLst>
              <p:tags r:id="rId23"/>
            </p:custDataLst>
          </p:nvPr>
        </p:nvSpPr>
        <p:spPr>
          <a:xfrm>
            <a:off x="2693979" y="6598800"/>
            <a:ext cx="6450020" cy="259200"/>
          </a:xfrm>
          <a:prstGeom prst="rect">
            <a:avLst/>
          </a:prstGeom>
          <a:noFill/>
        </p:spPr>
        <p:txBody>
          <a:bodyPr wrap="square" lIns="0" tIns="0" rIns="396000" bIns="115200" rtlCol="0">
            <a:noAutofit/>
          </a:bodyPr>
          <a:lstStyle/>
          <a:p>
            <a:pPr algn="r">
              <a:lnSpc>
                <a:spcPct val="110000"/>
              </a:lnSpc>
              <a:spcBef>
                <a:spcPts val="0"/>
              </a:spcBef>
            </a:pPr>
            <a:r>
              <a:rPr lang="en-US" sz="1000" noProof="0" dirty="0" smtClean="0">
                <a:solidFill>
                  <a:srgbClr val="879BAA"/>
                </a:solidFill>
              </a:rPr>
              <a:t>Siemens PLM Software</a:t>
            </a:r>
          </a:p>
        </p:txBody>
      </p:sp>
      <p:pic>
        <p:nvPicPr>
          <p:cNvPr id="11" name="cdtPicture 10 Id11" descr="SIE_Logo_Layer_Petrol_RGB_A3_76mm.wmf"/>
          <p:cNvPicPr>
            <a:picLocks noChangeAspect="1"/>
          </p:cNvPicPr>
          <p:nvPr>
            <p:custDataLst>
              <p:tags r:id="rId24"/>
            </p:custDataLst>
          </p:nvPr>
        </p:nvPicPr>
        <p:blipFill>
          <a:blip r:embed="rId48"/>
          <a:stretch>
            <a:fillRect/>
          </a:stretch>
        </p:blipFill>
        <p:spPr>
          <a:xfrm>
            <a:off x="7308851" y="0"/>
            <a:ext cx="1439863" cy="806452"/>
          </a:xfrm>
          <a:prstGeom prst="rect">
            <a:avLst/>
          </a:prstGeom>
        </p:spPr>
      </p:pic>
      <p:sp>
        <p:nvSpPr>
          <p:cNvPr id="3078" name="cdtRectangle 115 Id3078"/>
          <p:cNvSpPr>
            <a:spLocks noGrp="1" noChangeArrowheads="1"/>
          </p:cNvSpPr>
          <p:nvPr>
            <p:ph type="title"/>
            <p:custDataLst>
              <p:tags r:id="rId25"/>
            </p:custDataLst>
          </p:nvPr>
        </p:nvSpPr>
        <p:spPr bwMode="auto">
          <a:xfrm>
            <a:off x="0" y="0"/>
            <a:ext cx="9144000" cy="1268413"/>
          </a:xfrm>
          <a:prstGeom prst="rect">
            <a:avLst/>
          </a:prstGeom>
          <a:noFill/>
          <a:ln w="9525">
            <a:noFill/>
            <a:miter lim="800000"/>
            <a:headEnd/>
            <a:tailEnd/>
          </a:ln>
        </p:spPr>
        <p:txBody>
          <a:bodyPr vert="horz" wrap="square" lIns="540000" tIns="396000" rIns="2124000" bIns="234000" numCol="1" anchor="b" anchorCtr="0" compatLnSpc="1">
            <a:prstTxWarp prst="textNoShape">
              <a:avLst/>
            </a:prstTxWarp>
          </a:bodyPr>
          <a:lstStyle/>
          <a:p>
            <a:pPr lvl="0"/>
            <a:r>
              <a:rPr lang="en-US" dirty="0" smtClean="0"/>
              <a:t>Click the style sheet to edit the title</a:t>
            </a:r>
          </a:p>
        </p:txBody>
      </p:sp>
      <p:sp>
        <p:nvSpPr>
          <p:cNvPr id="31" name="cdtText Box 101 Id31"/>
          <p:cNvSpPr txBox="1">
            <a:spLocks noChangeArrowheads="1"/>
          </p:cNvSpPr>
          <p:nvPr>
            <p:custDataLst>
              <p:tags r:id="rId26"/>
            </p:custDataLst>
          </p:nvPr>
        </p:nvSpPr>
        <p:spPr bwMode="auto">
          <a:xfrm>
            <a:off x="4572000"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cxnSp>
        <p:nvCxnSpPr>
          <p:cNvPr id="2" name="cdtMasterTags_CL1 Id2"/>
          <p:cNvCxnSpPr/>
          <p:nvPr>
            <p:custDataLst>
              <p:tags r:id="rId2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 name="cdtMasterTags_CL2 Id3"/>
          <p:cNvCxnSpPr/>
          <p:nvPr>
            <p:custDataLst>
              <p:tags r:id="rId2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 name="cdtMasterTags_CL3 Id4"/>
          <p:cNvCxnSpPr/>
          <p:nvPr>
            <p:custDataLst>
              <p:tags r:id="rId2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 name="cdtMasterTags_CL4 Id5"/>
          <p:cNvCxnSpPr/>
          <p:nvPr>
            <p:custDataLst>
              <p:tags r:id="rId3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 name="cdtMasterTags_CL5 Id6"/>
          <p:cNvCxnSpPr/>
          <p:nvPr>
            <p:custDataLst>
              <p:tags r:id="rId3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 name="cdtMasterTags_CL6 Id8"/>
          <p:cNvCxnSpPr/>
          <p:nvPr>
            <p:custDataLst>
              <p:tags r:id="rId3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cdtMasterTags_CL7 Id10"/>
          <p:cNvCxnSpPr/>
          <p:nvPr>
            <p:custDataLst>
              <p:tags r:id="rId3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cdtMasterTags_CL8 Id15"/>
          <p:cNvCxnSpPr/>
          <p:nvPr>
            <p:custDataLst>
              <p:tags r:id="rId3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cdtMasterTags_CL9 Id16"/>
          <p:cNvCxnSpPr/>
          <p:nvPr>
            <p:custDataLst>
              <p:tags r:id="rId3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cdtMasterTags_CL10 Id17"/>
          <p:cNvCxnSpPr/>
          <p:nvPr>
            <p:custDataLst>
              <p:tags r:id="rId3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cdtMasterTags_CL11 Id18"/>
          <p:cNvCxnSpPr/>
          <p:nvPr>
            <p:custDataLst>
              <p:tags r:id="rId3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cdtMasterTags_CL12 Id19"/>
          <p:cNvCxnSpPr/>
          <p:nvPr>
            <p:custDataLst>
              <p:tags r:id="rId3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cdtMasterTags_CL13 Id20"/>
          <p:cNvCxnSpPr/>
          <p:nvPr>
            <p:custDataLst>
              <p:tags r:id="rId3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cdtMasterTags_CL14 Id21"/>
          <p:cNvCxnSpPr/>
          <p:nvPr>
            <p:custDataLst>
              <p:tags r:id="rId4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cdtMasterTags_CL15 Id22"/>
          <p:cNvCxnSpPr/>
          <p:nvPr>
            <p:custDataLst>
              <p:tags r:id="rId4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cdtMasterTags_CL16 Id23"/>
          <p:cNvCxnSpPr/>
          <p:nvPr>
            <p:custDataLst>
              <p:tags r:id="rId4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cdtMasterTags_CL17 Id24"/>
          <p:cNvCxnSpPr/>
          <p:nvPr>
            <p:custDataLst>
              <p:tags r:id="rId4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cdtMasterTags_CL18 Id25"/>
          <p:cNvCxnSpPr/>
          <p:nvPr>
            <p:custDataLst>
              <p:tags r:id="rId4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cdtMasterTags_CL19 Id26"/>
          <p:cNvCxnSpPr/>
          <p:nvPr>
            <p:custDataLst>
              <p:tags r:id="rId4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cdtMasterTags_CL20 Id27"/>
          <p:cNvCxnSpPr/>
          <p:nvPr>
            <p:custDataLst>
              <p:tags r:id="rId4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cdtMasterTags"/>
          <p:cNvCxnSpPr/>
          <p:nvPr>
            <p:custDataLst>
              <p:tags r:id="rId4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cSld>
  <p:clrMap bg1="lt1" tx1="dk1" bg2="lt2" tx2="dk2" accent1="accent1" accent2="accent2" accent3="accent3" accent4="accent4" accent5="accent5" accent6="accent6" hlink="hlink" folHlink="folHlink"/>
  <p:sldLayoutIdLst>
    <p:sldLayoutId id="2147483671" r:id="rId1"/>
    <p:sldLayoutId id="2147483676" r:id="rId2"/>
    <p:sldLayoutId id="2147483678" r:id="rId3"/>
    <p:sldLayoutId id="2147483679" r:id="rId4"/>
    <p:sldLayoutId id="2147483693" r:id="rId5"/>
    <p:sldLayoutId id="2147483670" r:id="rId6"/>
    <p:sldLayoutId id="2147483692" r:id="rId7"/>
    <p:sldLayoutId id="2147483694" r:id="rId8"/>
    <p:sldLayoutId id="2147483683" r:id="rId9"/>
    <p:sldLayoutId id="2147483681" r:id="rId10"/>
    <p:sldLayoutId id="2147483695" r:id="rId11"/>
    <p:sldLayoutId id="2147483691" r:id="rId12"/>
    <p:sldLayoutId id="2147483684" r:id="rId13"/>
    <p:sldLayoutId id="2147483685" r:id="rId14"/>
    <p:sldLayoutId id="2147483686" r:id="rId15"/>
    <p:sldLayoutId id="2147483688" r:id="rId16"/>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2000" b="1" baseline="0">
          <a:solidFill>
            <a:schemeClr val="dk2"/>
          </a:solidFill>
          <a:latin typeface="Arial" pitchFamily="34" charset="0"/>
          <a:ea typeface="+mj-ea"/>
          <a:cs typeface="Arial" pitchFamily="34" charset="0"/>
        </a:defRPr>
      </a:lvl1pPr>
      <a:lvl2pPr algn="l" rtl="0" eaLnBrk="1" fontAlgn="base" hangingPunct="1">
        <a:spcBef>
          <a:spcPct val="0"/>
        </a:spcBef>
        <a:spcAft>
          <a:spcPct val="0"/>
        </a:spcAft>
        <a:defRPr sz="2000" b="1">
          <a:solidFill>
            <a:schemeClr val="tx1"/>
          </a:solidFill>
          <a:latin typeface="Arial" charset="0"/>
          <a:ea typeface="ＭＳ Ｐゴシック" charset="-128"/>
        </a:defRPr>
      </a:lvl2pPr>
      <a:lvl3pPr algn="l" rtl="0" eaLnBrk="1" fontAlgn="base" hangingPunct="1">
        <a:spcBef>
          <a:spcPct val="0"/>
        </a:spcBef>
        <a:spcAft>
          <a:spcPct val="0"/>
        </a:spcAft>
        <a:defRPr sz="2000" b="1">
          <a:solidFill>
            <a:schemeClr val="tx1"/>
          </a:solidFill>
          <a:latin typeface="Arial" charset="0"/>
          <a:ea typeface="ＭＳ Ｐゴシック" charset="-128"/>
        </a:defRPr>
      </a:lvl3pPr>
      <a:lvl4pPr algn="l" rtl="0" eaLnBrk="1" fontAlgn="base" hangingPunct="1">
        <a:spcBef>
          <a:spcPct val="0"/>
        </a:spcBef>
        <a:spcAft>
          <a:spcPct val="0"/>
        </a:spcAft>
        <a:defRPr sz="2000" b="1">
          <a:solidFill>
            <a:schemeClr val="tx1"/>
          </a:solidFill>
          <a:latin typeface="Arial" charset="0"/>
          <a:ea typeface="ＭＳ Ｐゴシック" charset="-128"/>
        </a:defRPr>
      </a:lvl4pPr>
      <a:lvl5pPr algn="l" rtl="0" eaLnBrk="1" fontAlgn="base" hangingPunct="1">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p:titleStyle>
    <p:body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dk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olidEdgeCommunity"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github.com/SolidEdgeCommunity/SolidEdgeContri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0825" y="4149090"/>
            <a:ext cx="8893175" cy="1485567"/>
          </a:xfrm>
        </p:spPr>
        <p:txBody>
          <a:bodyPr/>
          <a:lstStyle/>
          <a:p>
            <a:r>
              <a:rPr lang="en-US" dirty="0"/>
              <a:t>Hands-On: Solid Edge Automation</a:t>
            </a:r>
          </a:p>
        </p:txBody>
      </p:sp>
      <p:sp>
        <p:nvSpPr>
          <p:cNvPr id="3" name="Subtitle 2"/>
          <p:cNvSpPr>
            <a:spLocks noGrp="1"/>
          </p:cNvSpPr>
          <p:nvPr>
            <p:ph type="subTitle" idx="1"/>
          </p:nvPr>
        </p:nvSpPr>
        <p:spPr/>
        <p:txBody>
          <a:bodyPr/>
          <a:lstStyle/>
          <a:p>
            <a:r>
              <a:rPr lang="en-US" dirty="0" smtClean="0"/>
              <a:t>Jason Newell, Applications Architect, The Charles Machine Works, Inc.</a:t>
            </a:r>
            <a:endParaRPr lang="en-US" dirty="0"/>
          </a:p>
        </p:txBody>
      </p:sp>
    </p:spTree>
    <p:extLst>
      <p:ext uri="{BB962C8B-B14F-4D97-AF65-F5344CB8AC3E}">
        <p14:creationId xmlns:p14="http://schemas.microsoft.com/office/powerpoint/2010/main" val="357945345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smtClean="0"/>
              <a:t>Solid Edge Automation</a:t>
            </a:r>
            <a:endParaRPr lang="en-US" dirty="0" smtClean="0">
              <a:latin typeface="Arial" pitchFamily="34" charset="0"/>
            </a:endParaRPr>
          </a:p>
        </p:txBody>
      </p:sp>
      <p:sp>
        <p:nvSpPr>
          <p:cNvPr id="135171" name="Rectangle 3"/>
          <p:cNvSpPr>
            <a:spLocks noGrp="1" noChangeArrowheads="1"/>
          </p:cNvSpPr>
          <p:nvPr>
            <p:ph type="body" idx="4294967295"/>
          </p:nvPr>
        </p:nvSpPr>
        <p:spPr>
          <a:xfrm>
            <a:off x="539750" y="1412875"/>
            <a:ext cx="8208963" cy="4749800"/>
          </a:xfrm>
        </p:spPr>
        <p:txBody>
          <a:bodyPr/>
          <a:lstStyle/>
          <a:p>
            <a:pPr algn="ctr"/>
            <a:r>
              <a:rPr lang="en-US" dirty="0" smtClean="0"/>
              <a:t>It used to be a lot easier…</a:t>
            </a:r>
          </a:p>
        </p:txBody>
      </p:sp>
      <p:pic>
        <p:nvPicPr>
          <p:cNvPr id="2" name="Picture 1"/>
          <p:cNvPicPr>
            <a:picLocks noChangeAspect="1"/>
          </p:cNvPicPr>
          <p:nvPr/>
        </p:nvPicPr>
        <p:blipFill>
          <a:blip r:embed="rId3"/>
          <a:stretch>
            <a:fillRect/>
          </a:stretch>
        </p:blipFill>
        <p:spPr>
          <a:xfrm>
            <a:off x="2295797" y="1920240"/>
            <a:ext cx="4343400" cy="4181475"/>
          </a:xfrm>
          <a:prstGeom prst="rect">
            <a:avLst/>
          </a:prstGeom>
        </p:spPr>
      </p:pic>
    </p:spTree>
    <p:extLst>
      <p:ext uri="{BB962C8B-B14F-4D97-AF65-F5344CB8AC3E}">
        <p14:creationId xmlns:p14="http://schemas.microsoft.com/office/powerpoint/2010/main" val="6661194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smtClean="0"/>
              <a:t>Solid Edge Automation</a:t>
            </a:r>
            <a:endParaRPr lang="en-US" dirty="0" smtClean="0">
              <a:latin typeface="Arial" pitchFamily="34" charset="0"/>
            </a:endParaRPr>
          </a:p>
        </p:txBody>
      </p:sp>
      <p:sp>
        <p:nvSpPr>
          <p:cNvPr id="135171" name="Rectangle 3"/>
          <p:cNvSpPr>
            <a:spLocks noGrp="1" noChangeArrowheads="1"/>
          </p:cNvSpPr>
          <p:nvPr>
            <p:ph type="body" idx="4294967295"/>
          </p:nvPr>
        </p:nvSpPr>
        <p:spPr>
          <a:xfrm>
            <a:off x="539750" y="1412875"/>
            <a:ext cx="8208963" cy="4749800"/>
          </a:xfrm>
        </p:spPr>
        <p:txBody>
          <a:bodyPr/>
          <a:lstStyle/>
          <a:p>
            <a:r>
              <a:rPr lang="en-US" dirty="0" smtClean="0"/>
              <a:t>It did used to be easier but things change. Change is constant in technology. We can certainly do everything in .NET that we did back then, plus a whole lot more. What’s the catch? We have to learn the new technologies and apply them to what we’re trying to do. Easier said than done but not impossible.</a:t>
            </a:r>
          </a:p>
          <a:p>
            <a:endParaRPr lang="en-US" dirty="0"/>
          </a:p>
          <a:p>
            <a:r>
              <a:rPr lang="en-US" dirty="0" smtClean="0"/>
              <a:t>Fortunately, was have members of the community that are willing to figure out the hard stuff and show us </a:t>
            </a:r>
            <a:r>
              <a:rPr lang="en-US" dirty="0"/>
              <a:t>the way. </a:t>
            </a:r>
            <a:r>
              <a:rPr lang="en-US" dirty="0" smtClean="0">
                <a:hlinkClick r:id="rId3"/>
              </a:rPr>
              <a:t>github.com/</a:t>
            </a:r>
            <a:r>
              <a:rPr lang="en-US" dirty="0" err="1" smtClean="0">
                <a:hlinkClick r:id="rId3"/>
              </a:rPr>
              <a:t>SolidEdgeCommunity</a:t>
            </a:r>
            <a:r>
              <a:rPr lang="en-US" dirty="0" smtClean="0"/>
              <a:t>. </a:t>
            </a:r>
            <a:r>
              <a:rPr lang="en-US" dirty="0" err="1" smtClean="0"/>
              <a:t>GitHub</a:t>
            </a:r>
            <a:r>
              <a:rPr lang="en-US" dirty="0" smtClean="0"/>
              <a:t> is the place to go to get modern examples of how to automate Solid Edge with current technologies. The majority of the material in this session was gleaned from </a:t>
            </a:r>
            <a:r>
              <a:rPr lang="en-US" dirty="0" err="1" smtClean="0"/>
              <a:t>GitHub</a:t>
            </a:r>
            <a:r>
              <a:rPr lang="en-US" dirty="0" smtClean="0"/>
              <a:t>.</a:t>
            </a:r>
          </a:p>
          <a:p>
            <a:endParaRPr lang="en-US" dirty="0"/>
          </a:p>
          <a:p>
            <a:r>
              <a:rPr lang="en-US" dirty="0" smtClean="0"/>
              <a:t>We will also </a:t>
            </a:r>
            <a:r>
              <a:rPr lang="en-US" dirty="0"/>
              <a:t>be using </a:t>
            </a:r>
            <a:r>
              <a:rPr lang="en-US" dirty="0" smtClean="0"/>
              <a:t>the </a:t>
            </a:r>
            <a:r>
              <a:rPr lang="en-US" dirty="0" smtClean="0">
                <a:hlinkClick r:id="rId4"/>
              </a:rPr>
              <a:t>github.com/</a:t>
            </a:r>
            <a:r>
              <a:rPr lang="en-US" dirty="0" err="1" smtClean="0">
                <a:hlinkClick r:id="rId4"/>
              </a:rPr>
              <a:t>SolidEdgeCommunity</a:t>
            </a:r>
            <a:r>
              <a:rPr lang="en-US" dirty="0" smtClean="0">
                <a:hlinkClick r:id="rId4"/>
              </a:rPr>
              <a:t>/</a:t>
            </a:r>
            <a:r>
              <a:rPr lang="en-US" dirty="0" err="1" smtClean="0">
                <a:hlinkClick r:id="rId4"/>
              </a:rPr>
              <a:t>SolidEdgeContrib</a:t>
            </a:r>
            <a:r>
              <a:rPr lang="en-US" dirty="0" smtClean="0"/>
              <a:t> library by installing the corresponding </a:t>
            </a:r>
            <a:r>
              <a:rPr lang="en-US" dirty="0" err="1" smtClean="0"/>
              <a:t>NuGet</a:t>
            </a:r>
            <a:r>
              <a:rPr lang="en-US" dirty="0" smtClean="0"/>
              <a:t> package into our project. This library makes automating Solid Edge with .NET much easier.</a:t>
            </a:r>
            <a:endParaRPr lang="en-US" dirty="0"/>
          </a:p>
          <a:p>
            <a:endParaRPr lang="en-US" dirty="0"/>
          </a:p>
          <a:p>
            <a:endParaRPr lang="en-US" dirty="0" smtClean="0"/>
          </a:p>
        </p:txBody>
      </p:sp>
    </p:spTree>
    <p:extLst>
      <p:ext uri="{BB962C8B-B14F-4D97-AF65-F5344CB8AC3E}">
        <p14:creationId xmlns:p14="http://schemas.microsoft.com/office/powerpoint/2010/main" val="10209944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biggest challenge in .NET</a:t>
            </a:r>
            <a:endParaRPr lang="en-US" dirty="0"/>
          </a:p>
        </p:txBody>
      </p:sp>
      <p:sp>
        <p:nvSpPr>
          <p:cNvPr id="3" name="Content Placeholder 2"/>
          <p:cNvSpPr>
            <a:spLocks noGrp="1"/>
          </p:cNvSpPr>
          <p:nvPr>
            <p:ph idx="1"/>
          </p:nvPr>
        </p:nvSpPr>
        <p:spPr/>
        <p:txBody>
          <a:bodyPr/>
          <a:lstStyle/>
          <a:p>
            <a:r>
              <a:rPr lang="en-US" dirty="0" smtClean="0"/>
              <a:t>Hands down, the single biggest challenge in automating Solid Edge with .NET is the fact that we have to deal with an “Interop Layer” between COM &amp; .NET. COM is based off deterministic releasing of objects. i.e. When I say I’m done with an object, I’m done. .NET is a non-deterministic garbage collection (GC) technology which makes it VERY difficult to release COM objects in a timely manner.</a:t>
            </a:r>
          </a:p>
          <a:p>
            <a:endParaRPr lang="en-US" dirty="0"/>
          </a:p>
          <a:p>
            <a:r>
              <a:rPr lang="en-US" dirty="0" smtClean="0"/>
              <a:t>There many articles about this topic. Admittedly, .NET has gotten much better as a technology in handling COM Interop. Also, Solid Edge has gotten much more forgiving in recent releases. The currently releases of Solid Edge expect this issue and does everything it can to prevent issues. Still though, there are issues. We have to do our part in doing everything we can to prevent a crash.</a:t>
            </a:r>
          </a:p>
          <a:p>
            <a:endParaRPr lang="en-US" dirty="0"/>
          </a:p>
          <a:p>
            <a:r>
              <a:rPr lang="en-US" dirty="0" smtClean="0"/>
              <a:t>I have almost 15 years experience dealing with this problem and have developed my own solution that if implemented correctly, works flawless. It’s more work to code, but well worth the effort.</a:t>
            </a:r>
            <a:endParaRPr lang="en-US" dirty="0"/>
          </a:p>
        </p:txBody>
      </p:sp>
    </p:spTree>
    <p:extLst>
      <p:ext uri="{BB962C8B-B14F-4D97-AF65-F5344CB8AC3E}">
        <p14:creationId xmlns:p14="http://schemas.microsoft.com/office/powerpoint/2010/main" val="3026114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Application Domains (</a:t>
            </a:r>
            <a:r>
              <a:rPr lang="en-US" dirty="0" err="1" smtClean="0"/>
              <a:t>AppDomain</a:t>
            </a:r>
            <a:r>
              <a:rPr lang="en-US" dirty="0" smtClean="0"/>
              <a:t>)</a:t>
            </a:r>
            <a:endParaRPr lang="en-US" dirty="0"/>
          </a:p>
        </p:txBody>
      </p:sp>
      <p:sp>
        <p:nvSpPr>
          <p:cNvPr id="3" name="Content Placeholder 2"/>
          <p:cNvSpPr>
            <a:spLocks noGrp="1"/>
          </p:cNvSpPr>
          <p:nvPr>
            <p:ph idx="1"/>
          </p:nvPr>
        </p:nvSpPr>
        <p:spPr/>
        <p:txBody>
          <a:bodyPr/>
          <a:lstStyle/>
          <a:p>
            <a:r>
              <a:rPr lang="en-US" dirty="0" smtClean="0"/>
              <a:t>Every .NET process has a “default” </a:t>
            </a:r>
            <a:r>
              <a:rPr lang="en-US" dirty="0" err="1" smtClean="0"/>
              <a:t>AppDomain</a:t>
            </a:r>
            <a:r>
              <a:rPr lang="en-US" dirty="0" smtClean="0"/>
              <a:t>. This </a:t>
            </a:r>
            <a:r>
              <a:rPr lang="en-US" dirty="0" err="1" smtClean="0"/>
              <a:t>AppDomain</a:t>
            </a:r>
            <a:r>
              <a:rPr lang="en-US" dirty="0" smtClean="0"/>
              <a:t> gets created by the runtime when the process starts. Everything the process does lives inside this default </a:t>
            </a:r>
            <a:r>
              <a:rPr lang="en-US" dirty="0" err="1" smtClean="0"/>
              <a:t>AppDomain</a:t>
            </a:r>
            <a:r>
              <a:rPr lang="en-US" dirty="0" smtClean="0"/>
              <a:t>, including runtime callable wrappers (RCW). RCWs are our best friends and our worst enemies at the same time. It is the RCWs that linger after we done, holding on to COM references and ultimately cause Solid Edge to crash.</a:t>
            </a:r>
          </a:p>
          <a:p>
            <a:endParaRPr lang="en-US" dirty="0"/>
          </a:p>
          <a:p>
            <a:r>
              <a:rPr lang="en-US" dirty="0" smtClean="0"/>
              <a:t>The key to this puzzle is the fact that we do have the option to create a new, isolated </a:t>
            </a:r>
            <a:r>
              <a:rPr lang="en-US" dirty="0" err="1" smtClean="0"/>
              <a:t>AppDomain</a:t>
            </a:r>
            <a:r>
              <a:rPr lang="en-US" dirty="0" smtClean="0"/>
              <a:t> to execute our Interop code inside. When we’re done, we simply unload the </a:t>
            </a:r>
            <a:r>
              <a:rPr lang="en-US" dirty="0" err="1" smtClean="0"/>
              <a:t>AppDomain</a:t>
            </a:r>
            <a:r>
              <a:rPr lang="en-US" dirty="0" smtClean="0"/>
              <a:t>, forcing everything inside of it to free every resource allocated inside it.</a:t>
            </a:r>
            <a:endParaRPr lang="en-US" dirty="0"/>
          </a:p>
        </p:txBody>
      </p:sp>
    </p:spTree>
    <p:extLst>
      <p:ext uri="{BB962C8B-B14F-4D97-AF65-F5344CB8AC3E}">
        <p14:creationId xmlns:p14="http://schemas.microsoft.com/office/powerpoint/2010/main" val="2670141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err="1" smtClean="0"/>
              <a:t>AppDomains</a:t>
            </a:r>
            <a:endParaRPr lang="en-US" dirty="0" smtClean="0">
              <a:latin typeface="Arial" pitchFamily="34" charset="0"/>
            </a:endParaRPr>
          </a:p>
        </p:txBody>
      </p:sp>
      <p:graphicFrame>
        <p:nvGraphicFramePr>
          <p:cNvPr id="2" name="Diagram 1"/>
          <p:cNvGraphicFramePr/>
          <p:nvPr>
            <p:extLst>
              <p:ext uri="{D42A27DB-BD31-4B8C-83A1-F6EECF244321}">
                <p14:modId xmlns:p14="http://schemas.microsoft.com/office/powerpoint/2010/main" val="1326758160"/>
              </p:ext>
            </p:extLst>
          </p:nvPr>
        </p:nvGraphicFramePr>
        <p:xfrm>
          <a:off x="1524000" y="1684383"/>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26029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a:t>
            </a:r>
            <a:endParaRPr lang="en-US" dirty="0"/>
          </a:p>
        </p:txBody>
      </p:sp>
    </p:spTree>
    <p:extLst>
      <p:ext uri="{BB962C8B-B14F-4D97-AF65-F5344CB8AC3E}">
        <p14:creationId xmlns:p14="http://schemas.microsoft.com/office/powerpoint/2010/main" val="33866252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DT_CUSTOMER" val="Siemens_I_2013"/>
  <p:tag name="CDT_CUSTOMER_NAME" val="Siemens AG, Industry Sector"/>
  <p:tag name="CDT_VERSION" val="4.1.2.0"/>
  <p:tag name="CDT_CREATORVERSION" val="4.1.2.0"/>
  <p:tag name="CDT_TEMPLATEVERSION" val="2.0.0"/>
  <p:tag name="CDT_LANGUAGE" val="1033"/>
  <p:tag name="CDT_FONTSET" val="Arial"/>
</p:tagLst>
</file>

<file path=ppt/tags/tag1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6"/>
  <p:tag name="CDT_TARGETSHAPE_NEW" val="2"/>
  <p:tag name="CDT_PROT" val="3"/>
  <p:tag name="CDT_PROT_TOP" val="0"/>
  <p:tag name="CDT_PROT_LEFT" val="360"/>
  <p:tag name="CDT_PROT_WIDTH" val="0,1250394"/>
  <p:tag name="CDT_PROT_HEIGHT" val="0,1250394"/>
</p:tagLst>
</file>

<file path=ppt/tags/tag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8:0-0-326,7-720"/>
  <p:tag name="CDT_MASTERSHAPE2" val="14:0-0-326,7-720"/>
  <p:tag name="CDT_MASTERSHAPE3" val="57350:326,7-19,75-116,9738-700,25"/>
  <p:tag name="CDT_MASTERSHAPE4" val="57351:295,7487-19,75-30,95134-700,25"/>
  <p:tag name="CDT_MASTERSHAPE5" val="11:0-42,5-76,20732-136,063"/>
  <p:tag name="CDT_MASTERSHAPE6" val="10:485,5-0-34-720"/>
  <p:tag name="CDT_MASTERSHAPE7" val="2:485,5-484,75-34-235,25"/>
  <p:tag name="CDT_MASTERSHAPE8" val="15:0-360-0,1250394-0,1250394"/>
</p:tagLst>
</file>

<file path=ppt/tags/tag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406,08-720"/>
  <p:tag name="CDT_MASTERSHAPE2" val="12:0-0-406,08-720"/>
  <p:tag name="CDT_MASTERSHAPE3" val="57350:289,1062-19,75-116,9738-700,25"/>
  <p:tag name="CDT_MASTERSHAPE4" val="57351:406,08-19,75-30,95134-700,25"/>
  <p:tag name="CDT_MASTERSHAPE5" val="11:0-42,5-76,20732-136,063"/>
  <p:tag name="CDT_MASTERSHAPE6" val="16:0-360-0,1250394-0,1250394"/>
  <p:tag name="CDT_MASTERSHAPE7" val="10:485,5-0-34-720"/>
  <p:tag name="CDT_MASTERSHAPE8" val="15:485,5-484,75-34-235,25"/>
</p:tagLst>
</file>

<file path=ppt/tags/tag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540-720"/>
  <p:tag name="CDT_MASTERSHAPE2" val="12:0-0-540-720"/>
  <p:tag name="CDT_MASTERSHAPE3" val="57350:190,6199-19,75-148,1732-700,25"/>
  <p:tag name="CDT_MASTERSHAPE4" val="11:0-42,5-76,20732-136,063"/>
  <p:tag name="CDT_MASTERSHAPE5" val="16:0-360-0,1250394-0,1250394"/>
  <p:tag name="CDT_MASTERSHAPE6" val="10:485,5-0-34-720"/>
  <p:tag name="CDT_MASTERSHAPE7" val="14:485,5-484,75-34-235,25"/>
  <p:tag name="CDT_MASTERSHAPE8" val="57351:190,62-19,75-30,95134-700,25"/>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540-720"/>
  <p:tag name="CDT_MASTERSHAPE2" val="12:0-0-540-720"/>
  <p:tag name="CDT_MASTERSHAPE3" val="57350:186,798-19,75-148,1732-700,25"/>
  <p:tag name="CDT_MASTERSHAPE4" val="11:0-42,5-76,20732-136,063"/>
  <p:tag name="CDT_MASTERSHAPE5" val="16:0-360-0,1250394-0,1250394"/>
  <p:tag name="CDT_MASTERSHAPE6" val="14:485,5-0-34-720"/>
  <p:tag name="CDT_MASTERSHAPE7" val="15:485,5-484,75-34-235,25"/>
  <p:tag name="CDT_MASTERSHAPE8" val="57351:304-19,75-30,95134-700,25"/>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57359:0-0-326,75-720"/>
  <p:tag name="CDT_MASTERSHAPE2" val="57350:326,7501-19,75-116,9738-700,25"/>
  <p:tag name="CDT_MASTERSHAPE3" val="57351:295,7987-19,75-30,95134-700,25"/>
  <p:tag name="CDT_MASTERSHAPE4" val="8:0-575,5-63,37504-113,375"/>
  <p:tag name="CDT_MASTERSHAPE5" val="9:0-360-0,1250394-0,1250394"/>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8:0-0-406,5005-720"/>
  <p:tag name="CDT_MASTERSHAPE2" val="57350:289,5268-19,75-116,9738-700,25"/>
  <p:tag name="CDT_MASTERSHAPE3" val="57351:406,5005-19,75-30,95134-700,25"/>
  <p:tag name="CDT_MASTERSHAPE4" val="12:0-575,5-63,37504-113,375"/>
  <p:tag name="CDT_MASTERSHAPE5" val="9:0-360-0,1250394-0,1250394"/>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3:111,25-371,3751-374,25-348,625"/>
  <p:tag name="CDT_MASTERSHAPE2" val="2:0-0-99,87504-720"/>
  <p:tag name="CDT_MASTERSHAPE3" val="11:111,25-0-374,25-360"/>
  <p:tag name="CDT_MASTERSHAPE4" val="13:111,25-371,3751-374,25-348,625"/>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13:111,25-42,5-374,25-317,5"/>
  <p:tag name="CDT_MASTERSHAPE3" val="5:111,25-371,3751-374,25-348,625"/>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Lst>
</file>

<file path=ppt/tags/tag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PROT" val="3"/>
  <p:tag name="CDT_PROT_TOP" val="0"/>
  <p:tag name="CDT_PROT_LEFT" val="0"/>
  <p:tag name="CDT_PROT_WIDTH" val="720"/>
  <p:tag name="CDT_PROT_HEIGHT" val="99,87504"/>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0008-374,25-646,3751"/>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533"/>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317,5"/>
  <p:tag name="CDT_MASTERSHAPE3" val="4:111,25-371,375-374,25-317,5"/>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646,3751"/>
  <p:tag name="CDT_MASTERSHAPE3" val="13:304-42,5-181,5-646,3751"/>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204,0945"/>
  <p:tag name="CDT_MASTERSHAPE3" val="13:111,25-257,9528-374,25-215,4222"/>
  <p:tag name="CDT_MASTERSHAPE4" val="12:111,25-484,75-374,25-204,125"/>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317,5"/>
  <p:tag name="CDT_MASTERSHAPE3" val="4:111,25-371,375-181,375-317,5"/>
  <p:tag name="CDT_MASTERSHAPE4" val="5:304-42,5-181,5-317,5"/>
  <p:tag name="CDT_MASTERSHAPE5" val="6:304-371,375-181,5-317,5"/>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4:111,25-586,8279-374,25-102,0471"/>
</p:tagLst>
</file>

<file path=ppt/tags/tag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533"/>
  <p:tag name="CDT_MASTERSHAPE3" val="5:111,25-586,8279-374,25-102,0471"/>
</p:tagLst>
</file>

<file path=ppt/tags/tag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260,6249"/>
  <p:tag name="CDT_MASTERSHAPE3" val="13:111,25-314,4999-374,25-261,0001"/>
  <p:tag name="CDT_MASTERSHAPE4" val="7:111,25-586,8279-374,25-102,0471"/>
</p:tagLst>
</file>

<file path=ppt/tags/tag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533"/>
  <p:tag name="CDT_MASTERSHAPE3" val="13:304-42,5-181,5-533"/>
  <p:tag name="CDT_MASTERSHAPE4" val="7:111,25-586,8279-374,25-102,0471"/>
</p:tagLst>
</file>

<file path=ppt/tags/tag3.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8"/>
  <p:tag name="CDT_PROT" val="3"/>
  <p:tag name="CDT_PROT_TOP" val="519,5906"/>
  <p:tag name="CDT_PROT_LEFT" val="0"/>
  <p:tag name="CDT_PROT_WIDTH" val="200,7495"/>
  <p:tag name="CDT_PROT_HEIGHT" val="20,40945"/>
</p:tagLst>
</file>

<file path=ppt/tags/tag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260,6249"/>
  <p:tag name="CDT_MASTERSHAPE3" val="13:111,2501-314,5-181,375-261"/>
  <p:tag name="CDT_MASTERSHAPE4" val="12:304-42,5-181,5-260,6249"/>
  <p:tag name="CDT_MASTERSHAPE5" val="15:304-314,4999-181,5-261,0001"/>
  <p:tag name="CDT_MASTERSHAPE6" val="9:111,25-586,8279-374,25-102,0471"/>
</p:tagLst>
</file>

<file path=ppt/tags/tag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7:0-0-99,87504-720"/>
  <p:tag name="CDT_MASTERSHAPE2" val="13:519,5906-0-20,40945-200,7495"/>
  <p:tag name="CDT_MASTERSHAPE3" val="9:485,5-0-34-720"/>
  <p:tag name="CDT_MASTERSHAPE4" val="3079:111,25-42,50008-374,25-646,3751"/>
  <p:tag name="CDT_MASTERSHAPE5" val="12:519,5906-0-20,40945-98,37409"/>
  <p:tag name="CDT_MASTERSHAPE6" val="14:519,5906-212,1243-20,40945-507,8756"/>
  <p:tag name="CDT_MASTERSHAPE7" val="11:0-575,5001-63,50016-113,375"/>
  <p:tag name="CDT_MASTERSHAPE8" val="3078:0-0-99,87504-720"/>
  <p:tag name="CDT_MASTERSHAPE9" val="31:0-360-0,1250394-0,1250394"/>
  <p:tag name="CDT_MASTERSHAPE10" val="2:0-0-0-0"/>
  <p:tag name="CDT_MASTERSHAPE11" val="3:0-0-0-0"/>
  <p:tag name="CDT_MASTERSHAPE12" val="4:0-0-0-0"/>
  <p:tag name="CDT_MASTERSHAPE13" val="5:0-0-0-0"/>
  <p:tag name="CDT_MASTERSHAPE14" val="6:0-0-0-0"/>
  <p:tag name="CDT_MASTERSHAPE15" val="8:0-0-0-0"/>
  <p:tag name="CDT_MASTERSHAPE16" val="10:0-0-0-0"/>
  <p:tag name="CDT_MASTERSHAPE17" val="15:0-0-0-0"/>
  <p:tag name="CDT_MASTERSHAPE18" val="16:0-0-0-0"/>
  <p:tag name="CDT_MASTERSHAPE19" val="17:0-0-0-0"/>
  <p:tag name="CDT_MASTERSHAPE20" val="18:0-0-0-0"/>
  <p:tag name="CDT_MASTERSHAPE21" val="19:0-0-0-0"/>
  <p:tag name="CDT_MASTERSHAPE22" val="20:0-0-0-0"/>
  <p:tag name="CDT_MASTERSHAPE23" val="21:0-0-0-0"/>
  <p:tag name="CDT_MASTERSHAPE24" val="22:0-0-0-0"/>
  <p:tag name="CDT_MASTERSHAPE25" val="23:0-0-0-0"/>
  <p:tag name="CDT_MASTERSHAPE26" val="24:0-0-0-0"/>
  <p:tag name="CDT_MASTERSHAPE27" val="25:0-0-0-0"/>
  <p:tag name="CDT_MASTERSHAPE28" val="26:0-0-0-0"/>
  <p:tag name="CDT_MASTERSHAPE29" val="27:0-0-0-0"/>
  <p:tag name="CDT_MASTERSHAPE30" val="28:0-0-0-0"/>
</p:tagLst>
</file>

<file path=ppt/tags/tag3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7"/>
  <p:tag name="CDT_COLFF_NEW" val="17"/>
  <p:tag name="CDT_EXTCOL" val="True"/>
  <p:tag name="CDT_COLTX_NEW" val="18"/>
  <p:tag name="CDT_TARGETSHAPE_NEW" val="3"/>
  <p:tag name="CDT_PROT" val="5"/>
  <p:tag name="CDT_PROT_TOP" val="326,7"/>
  <p:tag name="CDT_PROT_LEFT" val="19,75"/>
  <p:tag name="CDT_PROT_WIDTH" val="700,25"/>
  <p:tag name="CDT_PROT_HEIGHT" val="116,9738"/>
</p:tagLst>
</file>

<file path=ppt/tags/tag3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PROT" val="2"/>
  <p:tag name="CDT_PROT_TOP" val="295,7487"/>
  <p:tag name="CDT_PROT_LEFT" val="19,75"/>
  <p:tag name="CDT_PROT_WIDTH" val="700,25"/>
  <p:tag name="CDT_PROT_HEIGHT" val="30,95134"/>
</p:tagLst>
</file>

<file path=ppt/tags/tag3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3"/>
  <p:tag name="CDT_PROT_TOP" val="0"/>
  <p:tag name="CDT_PROT_LEFT" val="42,5"/>
  <p:tag name="CDT_PROT_WIDTH" val="136,063"/>
  <p:tag name="CDT_PROT_HEIGHT" val="76,20732"/>
</p:tagLst>
</file>

<file path=ppt/tags/tag35.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4"/>
  <p:tag name="CDT_TARGETSHAPE_NEW" val="1"/>
  <p:tag name="CDT_PROT" val="3"/>
  <p:tag name="CDT_PROT_TOP" val="485,5"/>
  <p:tag name="CDT_PROT_LEFT" val="0"/>
  <p:tag name="CDT_PROT_WIDTH" val="720"/>
  <p:tag name="CDT_PROT_HEIGHT" val="34"/>
</p:tagLst>
</file>

<file path=ppt/tags/tag3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6"/>
  <p:tag name="CDT_TARGETSHAPE_NEW" val="2"/>
  <p:tag name="CDT_PROT" val="3"/>
  <p:tag name="CDT_PROT_TOP" val="0"/>
  <p:tag name="CDT_PROT_LEFT" val="360"/>
  <p:tag name="CDT_PROT_WIDTH" val="0,1250394"/>
  <p:tag name="CDT_PROT_HEIGHT" val="0,1250394"/>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7"/>
  <p:tag name="CDT_COLFF_NEW" val="17"/>
  <p:tag name="CDT_EXTCOL" val="True"/>
  <p:tag name="CDT_COLTX_NEW" val="18"/>
  <p:tag name="CDT_PROT" val="5"/>
  <p:tag name="CDT_PROT_TOP" val="326,7501"/>
  <p:tag name="CDT_PROT_LEFT" val="19,75"/>
  <p:tag name="CDT_PROT_WIDTH" val="700,25"/>
  <p:tag name="CDT_PROT_HEIGHT" val="116,9738"/>
</p:tagLst>
</file>

<file path=ppt/tags/tag3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PROT" val="2"/>
  <p:tag name="CDT_PROT_TOP" val="295,7987"/>
  <p:tag name="CDT_PROT_LEFT" val="19,75"/>
  <p:tag name="CDT_PROT_WIDTH" val="700,25"/>
  <p:tag name="CDT_PROT_HEIGHT" val="30,95134"/>
</p:tagLst>
</file>

<file path=ppt/tags/tag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3"/>
  <p:tag name="CDT_PROT_TOP" val="0"/>
  <p:tag name="CDT_PROT_LEFT" val="575,5"/>
  <p:tag name="CDT_PROT_WIDTH" val="113,375"/>
  <p:tag name="CDT_PROT_HEIGHT" val="63,37504"/>
</p:tagLst>
</file>

<file path=ppt/tags/tag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720"/>
  <p:tag name="CDT_PROT_HEIGHT" val="34"/>
</p:tagLst>
</file>

<file path=ppt/tags/tag4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6"/>
  <p:tag name="CDT_TARGETSHAPE_NEW" val="2"/>
  <p:tag name="CDT_PROT" val="3"/>
  <p:tag name="CDT_PROT_TOP" val="0"/>
  <p:tag name="CDT_PROT_LEFT" val="360"/>
  <p:tag name="CDT_PROT_WIDTH" val="0,1250394"/>
  <p:tag name="CDT_PROT_HEIGHT" val="0,1250394"/>
</p:tagLst>
</file>

<file path=ppt/tags/tag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3"/>
  <p:tag name="CDT_PROT_TOP" val="111,25"/>
  <p:tag name="CDT_PROT_LEFT" val="371,3751"/>
  <p:tag name="CDT_PROT_WIDTH" val="348,625"/>
  <p:tag name="CDT_PROT_HEIGHT" val="374,25"/>
</p:tagLst>
</file>

<file path=ppt/tags/tag4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43.xml><?xml version="1.0" encoding="utf-8"?>
<p:tagLst xmlns:a="http://schemas.openxmlformats.org/drawingml/2006/main" xmlns:r="http://schemas.openxmlformats.org/officeDocument/2006/relationships" xmlns:p="http://schemas.openxmlformats.org/presentationml/2006/main">
  <p:tag name="CDT_AUTODIALOG" val="2"/>
  <p:tag name="CDT_TARGETSHAPE_NEW" val="13"/>
  <p:tag name="CDT_PROT" val="2"/>
  <p:tag name="CDT_PROT_TOP" val="111,25"/>
  <p:tag name="CDT_PROT_LEFT" val="0"/>
  <p:tag name="CDT_PROT_WIDTH" val="360"/>
  <p:tag name="CDT_PROT_HEIGHT" val="374,25"/>
</p:tagLst>
</file>

<file path=ppt/tags/tag4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PROT" val="2"/>
  <p:tag name="CDT_PROT_TOP" val="111,25"/>
  <p:tag name="CDT_PROT_LEFT" val="371,3751"/>
  <p:tag name="CDT_PROT_WIDTH" val="348,625"/>
  <p:tag name="CDT_PROT_HEIGHT" val="374,25"/>
</p:tagLst>
</file>

<file path=ppt/tags/tag45.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4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317,5"/>
  <p:tag name="CDT_PROT_HEIGHT" val="374,25"/>
</p:tagLst>
</file>

<file path=ppt/tags/tag4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2"/>
  <p:tag name="CDT_PROT_TOP" val="111,25"/>
  <p:tag name="CDT_PROT_LEFT" val="371,3751"/>
  <p:tag name="CDT_PROT_WIDTH" val="348,625"/>
  <p:tag name="CDT_PROT_HEIGHT" val="374,25"/>
</p:tagLst>
</file>

<file path=ppt/tags/tag4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4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2"/>
  <p:tag name="CDT_PROT_TOP" val="111,25"/>
  <p:tag name="CDT_PROT_LEFT" val="42,50008"/>
  <p:tag name="CDT_PROT_WIDTH" val="646,3751"/>
  <p:tag name="CDT_PROT_HEIGHT" val="374,25"/>
</p:tagLst>
</file>

<file path=ppt/tags/tag5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0008"/>
  <p:tag name="CDT_PROT_WIDTH" val="646,3751"/>
  <p:tag name="CDT_PROT_HEIGHT" val="374,25"/>
</p:tagLst>
</file>

<file path=ppt/tags/tag51.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533"/>
  <p:tag name="CDT_PROT_HEIGHT" val="374,25"/>
</p:tagLst>
</file>

<file path=ppt/tags/tag5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317,5"/>
  <p:tag name="CDT_PROT_HEIGHT" val="374,25"/>
</p:tagLst>
</file>

<file path=ppt/tags/tag5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1,375"/>
  <p:tag name="CDT_PROT_WIDTH" val="317,5"/>
  <p:tag name="CDT_PROT_HEIGHT" val="374,25"/>
</p:tagLst>
</file>

<file path=ppt/tags/tag5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7.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646,3751"/>
  <p:tag name="CDT_PROT_HEIGHT" val="181,375"/>
</p:tagLst>
</file>

<file path=ppt/tags/tag58.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2,5"/>
  <p:tag name="CDT_PROT_WIDTH" val="646,3751"/>
  <p:tag name="CDT_PROT_HEIGHT" val="181,5"/>
</p:tagLst>
</file>

<file path=ppt/tags/tag5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906"/>
  <p:tag name="CDT_PROT_LEFT" val="0"/>
  <p:tag name="CDT_PROT_WIDTH" val="98,37409"/>
  <p:tag name="CDT_PROT_HEIGHT" val="20,40945"/>
</p:tagLst>
</file>

<file path=ppt/tags/tag6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204,0945"/>
  <p:tag name="CDT_PROT_HEIGHT" val="374,25"/>
</p:tagLst>
</file>

<file path=ppt/tags/tag6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57,9528"/>
  <p:tag name="CDT_PROT_WIDTH" val="215,4222"/>
  <p:tag name="CDT_PROT_HEIGHT" val="374,25"/>
</p:tagLst>
</file>

<file path=ppt/tags/tag6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84,75"/>
  <p:tag name="CDT_PROT_WIDTH" val="204,125"/>
  <p:tag name="CDT_PROT_HEIGHT" val="374,25"/>
</p:tagLst>
</file>

<file path=ppt/tags/tag6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64.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317,5"/>
  <p:tag name="CDT_PROT_HEIGHT" val="181,375"/>
</p:tagLst>
</file>

<file path=ppt/tags/tag6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1,375"/>
  <p:tag name="CDT_PROT_WIDTH" val="317,5"/>
  <p:tag name="CDT_PROT_HEIGHT" val="181,375"/>
</p:tagLst>
</file>

<file path=ppt/tags/tag66.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2,5"/>
  <p:tag name="CDT_PROT_WIDTH" val="317,5"/>
  <p:tag name="CDT_PROT_HEIGHT" val="181,5"/>
</p:tagLst>
</file>

<file path=ppt/tags/tag67.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371,375"/>
  <p:tag name="CDT_PROT_WIDTH" val="317,5"/>
  <p:tag name="CDT_PROT_HEIGHT" val="181,5"/>
</p:tagLst>
</file>

<file path=ppt/tags/tag6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6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7.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906"/>
  <p:tag name="CDT_PROT_LEFT" val="212,1243"/>
  <p:tag name="CDT_PROT_WIDTH" val="507,8756"/>
  <p:tag name="CDT_PROT_HEIGHT" val="20,40945"/>
</p:tagLst>
</file>

<file path=ppt/tags/tag7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7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533"/>
  <p:tag name="CDT_PROT_HEIGHT" val="374,25"/>
</p:tagLst>
</file>

<file path=ppt/tags/tag7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7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7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260,6249"/>
  <p:tag name="CDT_PROT_HEIGHT" val="374,25"/>
</p:tagLst>
</file>

<file path=ppt/tags/tag7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14,4999"/>
  <p:tag name="CDT_PROT_WIDTH" val="261,0001"/>
  <p:tag name="CDT_PROT_HEIGHT" val="374,25"/>
</p:tagLst>
</file>

<file path=ppt/tags/tag7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7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78.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533"/>
  <p:tag name="CDT_PROT_HEIGHT" val="181,375"/>
</p:tagLst>
</file>

<file path=ppt/tags/tag79.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2,5"/>
  <p:tag name="CDT_PROT_WIDTH" val="533"/>
  <p:tag name="CDT_PROT_HEIGHT" val="181,5"/>
</p:tagLst>
</file>

<file path=ppt/tags/tag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3"/>
  <p:tag name="CDT_PROT_TOP" val="0"/>
  <p:tag name="CDT_PROT_LEFT" val="575,5001"/>
  <p:tag name="CDT_PROT_WIDTH" val="113,375"/>
  <p:tag name="CDT_PROT_HEIGHT" val="63,50016"/>
</p:tagLst>
</file>

<file path=ppt/tags/tag8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81.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82.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260,6249"/>
  <p:tag name="CDT_PROT_HEIGHT" val="181,375"/>
</p:tagLst>
</file>

<file path=ppt/tags/tag83.xml><?xml version="1.0" encoding="utf-8"?>
<p:tagLst xmlns:a="http://schemas.openxmlformats.org/drawingml/2006/main" xmlns:r="http://schemas.openxmlformats.org/officeDocument/2006/relationships" xmlns:p="http://schemas.openxmlformats.org/presentationml/2006/main">
  <p:tag name="CDT_DELETE_ONEVENT_NEWPRES" val="False"/>
  <p:tag name="CDT_PROT" val="2"/>
  <p:tag name="CDT_PROT_TOP" val="111,2501"/>
  <p:tag name="CDT_PROT_LEFT" val="314,5"/>
  <p:tag name="CDT_PROT_WIDTH" val="261"/>
  <p:tag name="CDT_PROT_HEIGHT" val="181,375"/>
</p:tagLst>
</file>

<file path=ppt/tags/tag84.xml><?xml version="1.0" encoding="utf-8"?>
<p:tagLst xmlns:a="http://schemas.openxmlformats.org/drawingml/2006/main" xmlns:r="http://schemas.openxmlformats.org/officeDocument/2006/relationships" xmlns:p="http://schemas.openxmlformats.org/presentationml/2006/main">
  <p:tag name="CDT_DELETE_ONEVENT_NEWPRES" val="False"/>
  <p:tag name="CDT_PROT" val="2"/>
  <p:tag name="CDT_PROT_TOP" val="304"/>
  <p:tag name="CDT_PROT_LEFT" val="42,5"/>
  <p:tag name="CDT_PROT_WIDTH" val="260,6249"/>
  <p:tag name="CDT_PROT_HEIGHT" val="181,5"/>
</p:tagLst>
</file>

<file path=ppt/tags/tag85.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314,4999"/>
  <p:tag name="CDT_PROT_WIDTH" val="261,0001"/>
  <p:tag name="CDT_PROT_HEIGHT" val="181,5"/>
</p:tagLst>
</file>

<file path=ppt/tags/tag8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2"/>
  <p:tag name="CDT_PROT_TOP" val="0"/>
  <p:tag name="CDT_PROT_LEFT" val="0"/>
  <p:tag name="CDT_PROT_WIDTH" val="720"/>
  <p:tag name="CDT_PROT_HEIGHT" val="99,87504"/>
</p:tagLst>
</file>

<file path=ppt/theme/theme1.xml><?xml version="1.0" encoding="utf-8"?>
<a:theme xmlns:a="http://schemas.openxmlformats.org/drawingml/2006/main" name="SIM_PPT_4x3_Examples_Jan_2014">
  <a:themeElements>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641946"/>
      </a:folHlink>
    </a:clrScheme>
    <a:fontScheme name="Siemens PPT 2007 DEU">
      <a:majorFont>
        <a:latin typeface=""/>
        <a:ea typeface="ＭＳ Ｐゴシック"/>
        <a:cs typeface=""/>
      </a:majorFont>
      <a:minorFont>
        <a:latin typeface=""/>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b="1" dirty="0" smtClean="0">
            <a:solidFill>
              <a:schemeClr val="tx1"/>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spAutoFit/>
      </a:bodyPr>
      <a:lstStyle>
        <a:defPPr>
          <a:lnSpc>
            <a:spcPct val="110000"/>
          </a:lnSpc>
          <a:spcBef>
            <a:spcPts val="0"/>
          </a:spcBef>
          <a:defRPr sz="1200" dirty="0" smtClean="0">
            <a:solidFill>
              <a:schemeClr val="tx1"/>
            </a:solidFill>
          </a:defRPr>
        </a:defPPr>
      </a:lstStyle>
    </a:txDef>
  </a:objectDefaults>
  <a:extraClrScheme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4ppTags>
  <Name>Text + Index</Name>
  <PpLayout>32</PpLayout>
  <Index>8</Index>
</p4ppTags>
</file>

<file path=customXml/item10.xml><?xml version="1.0" encoding="utf-8"?>
<p4ppTags>
  <Name>Two rows</Name>
  <PpLayout>32</PpLayout>
  <Index>13</Index>
</p4ppTags>
</file>

<file path=customXml/item11.xml><?xml version="1.0" encoding="utf-8"?>
<p4ppTags/>
</file>

<file path=customXml/item12.xml><?xml version="1.0" encoding="utf-8"?>
<p4ppTags>
  <Name>Two columns + Navigation</Name>
  <PpLayout>32</PpLayout>
  <Index>18</Index>
</p4ppTags>
</file>

<file path=customXml/item13.xml><?xml version="1.0" encoding="utf-8"?>
<p4ppTags>
  <Name>Two columns</Name>
  <PpLayout>29</PpLayout>
  <Index>12</Index>
</p4ppTags>
</file>

<file path=customXml/item14.xml><?xml version="1.0" encoding="utf-8"?>
<p4ppTags>
  <Name>Four objects + Navigation</Name>
  <PpLayout>32</PpLayout>
  <Index>20</Index>
</p4ppTags>
</file>

<file path=customXml/item15.xml><?xml version="1.0" encoding="utf-8"?>
<p4ppTags>
  <Name>One object (large)</Name>
  <PpLayout>16</PpLayout>
  <Index>10</Index>
</p4ppTags>
</file>

<file path=customXml/item16.xml><?xml version="1.0" encoding="utf-8"?>
<p4ppTags>
  <Name>One object (small)</Name>
  <PpLayout>16</PpLayout>
  <Index>11</Index>
</p4ppTags>
</file>

<file path=customXml/item17.xml><?xml version="1.0" encoding="utf-8"?>
<p4ppTags>
  <Name>Chapter title (big bar down)</Name>
  <PpLayout>1</PpLayout>
  <Index>5</Index>
</p4ppTags>
</file>

<file path=customXml/item18.xml><?xml version="1.0" encoding="utf-8"?>
<p4ppTags>
  <Name>Four objects</Name>
  <PpLayout>24</PpLayout>
  <Index>15</Index>
</p4ppTags>
</file>

<file path=customXml/item2.xml><?xml version="1.0" encoding="utf-8"?>
<p4ppTags>
  <Name>Two rows + Navigation</Name>
  <PpLayout>32</PpLayout>
  <Index>19</Index>
</p4ppTags>
</file>

<file path=customXml/item3.xml><?xml version="1.0" encoding="utf-8"?>
<p4ppTags>
  <Name>1_Two rows</Name>
  <PpLayout>32</PpLayout>
  <Index>14</Index>
</p4ppTags>
</file>

<file path=customXml/item4.xml><?xml version="1.0" encoding="utf-8"?>
<p4ppTags>
  <Name>Free Content</Name>
  <PpLayout>11</PpLayout>
  <Index>9</Index>
</p4ppTags>
</file>

<file path=customXml/item5.xml><?xml version="1.0" encoding="utf-8"?>
<p4ppTags>
  <Name>Image + Index/Contact</Name>
  <PpLayout>32</PpLayout>
  <Index>7</Index>
</p4ppTags>
</file>

<file path=customXml/item6.xml><?xml version="1.0" encoding="utf-8"?>
<p4ppTags>
  <Name>Title (big bar down)</Name>
  <PpLayout>1</PpLayout>
  <Index>1</Index>
</p4ppTags>
</file>

<file path=customXml/item7.xml><?xml version="1.0" encoding="utf-8"?>
<p4ppTags>
  <Name>Three columns</Name>
  <PpLayout>32</PpLayout>
  <Index>14</Index>
</p4ppTags>
</file>

<file path=customXml/item8.xml><?xml version="1.0" encoding="utf-8"?>
<p4ppTags>
  <Name>One object (small) + Navigation</Name>
  <PpLayout>32</PpLayout>
  <Index>17</Index>
</p4ppTags>
</file>

<file path=customXml/item9.xml><?xml version="1.0" encoding="utf-8"?>
<p4ppTags>
  <Name>Free Content + Navigation</Name>
  <PpLayout>32</PpLayout>
  <Index>16</Index>
</p4ppTags>
</file>

<file path=customXml/itemProps1.xml><?xml version="1.0" encoding="utf-8"?>
<ds:datastoreItem xmlns:ds="http://schemas.openxmlformats.org/officeDocument/2006/customXml" ds:itemID="{3FF35072-9787-4395-B0AC-06796F4EB77F}">
  <ds:schemaRefs/>
</ds:datastoreItem>
</file>

<file path=customXml/itemProps10.xml><?xml version="1.0" encoding="utf-8"?>
<ds:datastoreItem xmlns:ds="http://schemas.openxmlformats.org/officeDocument/2006/customXml" ds:itemID="{B341031C-DF69-4A64-9B2B-12371A08AC58}">
  <ds:schemaRefs/>
</ds:datastoreItem>
</file>

<file path=customXml/itemProps11.xml><?xml version="1.0" encoding="utf-8"?>
<ds:datastoreItem xmlns:ds="http://schemas.openxmlformats.org/officeDocument/2006/customXml" ds:itemID="{EB8A4E2E-2B8F-4B71-A368-F18362B0C85F}">
  <ds:schemaRefs/>
</ds:datastoreItem>
</file>

<file path=customXml/itemProps12.xml><?xml version="1.0" encoding="utf-8"?>
<ds:datastoreItem xmlns:ds="http://schemas.openxmlformats.org/officeDocument/2006/customXml" ds:itemID="{37815CEA-42C4-4EBE-B2C5-949DF4BD96DF}">
  <ds:schemaRefs/>
</ds:datastoreItem>
</file>

<file path=customXml/itemProps13.xml><?xml version="1.0" encoding="utf-8"?>
<ds:datastoreItem xmlns:ds="http://schemas.openxmlformats.org/officeDocument/2006/customXml" ds:itemID="{5DED66E8-CCCD-4A02-996E-D5D9017C22E0}">
  <ds:schemaRefs/>
</ds:datastoreItem>
</file>

<file path=customXml/itemProps14.xml><?xml version="1.0" encoding="utf-8"?>
<ds:datastoreItem xmlns:ds="http://schemas.openxmlformats.org/officeDocument/2006/customXml" ds:itemID="{588D3410-A9B4-4548-8C7E-BC26DA73704D}">
  <ds:schemaRefs/>
</ds:datastoreItem>
</file>

<file path=customXml/itemProps15.xml><?xml version="1.0" encoding="utf-8"?>
<ds:datastoreItem xmlns:ds="http://schemas.openxmlformats.org/officeDocument/2006/customXml" ds:itemID="{AA004A45-EFAF-4A9B-8FAF-B6FACA8B75CE}">
  <ds:schemaRefs/>
</ds:datastoreItem>
</file>

<file path=customXml/itemProps16.xml><?xml version="1.0" encoding="utf-8"?>
<ds:datastoreItem xmlns:ds="http://schemas.openxmlformats.org/officeDocument/2006/customXml" ds:itemID="{1D21753F-2754-4ED2-A2CB-78BF3FB2865E}">
  <ds:schemaRefs/>
</ds:datastoreItem>
</file>

<file path=customXml/itemProps17.xml><?xml version="1.0" encoding="utf-8"?>
<ds:datastoreItem xmlns:ds="http://schemas.openxmlformats.org/officeDocument/2006/customXml" ds:itemID="{B842808A-63C4-4809-A3FE-CB9BAEDB5518}">
  <ds:schemaRefs/>
</ds:datastoreItem>
</file>

<file path=customXml/itemProps18.xml><?xml version="1.0" encoding="utf-8"?>
<ds:datastoreItem xmlns:ds="http://schemas.openxmlformats.org/officeDocument/2006/customXml" ds:itemID="{DF615B3B-0AA2-4A12-84A5-4A53F99B524E}">
  <ds:schemaRefs/>
</ds:datastoreItem>
</file>

<file path=customXml/itemProps2.xml><?xml version="1.0" encoding="utf-8"?>
<ds:datastoreItem xmlns:ds="http://schemas.openxmlformats.org/officeDocument/2006/customXml" ds:itemID="{91321DA8-4787-42F9-B431-20BE2B8E8CFA}">
  <ds:schemaRefs/>
</ds:datastoreItem>
</file>

<file path=customXml/itemProps3.xml><?xml version="1.0" encoding="utf-8"?>
<ds:datastoreItem xmlns:ds="http://schemas.openxmlformats.org/officeDocument/2006/customXml" ds:itemID="{9C85B323-8697-4319-B012-CB7EF0B99A9B}">
  <ds:schemaRefs/>
</ds:datastoreItem>
</file>

<file path=customXml/itemProps4.xml><?xml version="1.0" encoding="utf-8"?>
<ds:datastoreItem xmlns:ds="http://schemas.openxmlformats.org/officeDocument/2006/customXml" ds:itemID="{EB9694BB-221C-4E15-A7C9-203B766638CE}">
  <ds:schemaRefs/>
</ds:datastoreItem>
</file>

<file path=customXml/itemProps5.xml><?xml version="1.0" encoding="utf-8"?>
<ds:datastoreItem xmlns:ds="http://schemas.openxmlformats.org/officeDocument/2006/customXml" ds:itemID="{83EE303D-C4B5-487A-A4B6-FEFDCEB82565}">
  <ds:schemaRefs/>
</ds:datastoreItem>
</file>

<file path=customXml/itemProps6.xml><?xml version="1.0" encoding="utf-8"?>
<ds:datastoreItem xmlns:ds="http://schemas.openxmlformats.org/officeDocument/2006/customXml" ds:itemID="{A5111100-98EE-4A20-AE7B-BF136EFD1435}">
  <ds:schemaRefs/>
</ds:datastoreItem>
</file>

<file path=customXml/itemProps7.xml><?xml version="1.0" encoding="utf-8"?>
<ds:datastoreItem xmlns:ds="http://schemas.openxmlformats.org/officeDocument/2006/customXml" ds:itemID="{BC34F54B-3874-4AF0-9415-8D255EF26171}">
  <ds:schemaRefs/>
</ds:datastoreItem>
</file>

<file path=customXml/itemProps8.xml><?xml version="1.0" encoding="utf-8"?>
<ds:datastoreItem xmlns:ds="http://schemas.openxmlformats.org/officeDocument/2006/customXml" ds:itemID="{D76D7041-CBAA-47E6-9D26-EFF89B25F35C}">
  <ds:schemaRefs/>
</ds:datastoreItem>
</file>

<file path=customXml/itemProps9.xml><?xml version="1.0" encoding="utf-8"?>
<ds:datastoreItem xmlns:ds="http://schemas.openxmlformats.org/officeDocument/2006/customXml" ds:itemID="{08CF5312-C8CE-42A4-B96B-D9FCC95FBDB3}">
  <ds:schemaRefs/>
</ds:datastoreItem>
</file>

<file path=docProps/app.xml><?xml version="1.0" encoding="utf-8"?>
<Properties xmlns="http://schemas.openxmlformats.org/officeDocument/2006/extended-properties" xmlns:vt="http://schemas.openxmlformats.org/officeDocument/2006/docPropsVTypes">
  <Template>SIM_PPT_4x3_Examples_Jan_2014.potx</Template>
  <TotalTime>138</TotalTime>
  <Words>539</Words>
  <Application>Microsoft Office PowerPoint</Application>
  <PresentationFormat>On-screen Show (4:3)</PresentationFormat>
  <Paragraphs>37</Paragraphs>
  <Slides>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ＭＳ Ｐゴシック</vt:lpstr>
      <vt:lpstr>Arial</vt:lpstr>
      <vt:lpstr>Wingdings</vt:lpstr>
      <vt:lpstr>ヒラギノ角ゴ Pro W3</vt:lpstr>
      <vt:lpstr>SIM_PPT_4x3_Examples_Jan_2014</vt:lpstr>
      <vt:lpstr>Hands-On: Solid Edge Automation</vt:lpstr>
      <vt:lpstr>Solid Edge Automation</vt:lpstr>
      <vt:lpstr>Solid Edge Automation</vt:lpstr>
      <vt:lpstr>Single biggest challenge in .NET</vt:lpstr>
      <vt:lpstr>.NET Application Domains (AppDomain)</vt:lpstr>
      <vt:lpstr>AppDomains</vt:lpstr>
      <vt:lpstr>Hands on</vt:lpstr>
    </vt:vector>
  </TitlesOfParts>
  <Company>SIEMENS AG</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Siemens Corporate Design PowerPoint-Templates</dc:title>
  <dc:creator>Tiernan, Pete</dc:creator>
  <cp:lastModifiedBy>Jason Newell</cp:lastModifiedBy>
  <cp:revision>49</cp:revision>
  <cp:lastPrinted>2012-10-29T09:59:01Z</cp:lastPrinted>
  <dcterms:created xsi:type="dcterms:W3CDTF">2006-04-07T10:01:45Z</dcterms:created>
  <dcterms:modified xsi:type="dcterms:W3CDTF">2014-05-11T13:07:28Z</dcterms:modified>
  <dc:language>English</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Release date">
    <vt:lpwstr>June 2013</vt:lpwstr>
  </property>
  <property fmtid="{D5CDD505-2E9C-101B-9397-08002B2CF9AE}" pid="4" name="Office version">
    <vt:lpwstr>2007/2010</vt:lpwstr>
  </property>
  <property fmtid="{D5CDD505-2E9C-101B-9397-08002B2CF9AE}" pid="5" name="Release version">
    <vt:lpwstr>2.0.1</vt:lpwstr>
  </property>
</Properties>
</file>